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0FDDC-4A37-4A14-928E-FEEB5FF11B41}" type="datetimeFigureOut">
              <a:rPr lang="en-US" smtClean="0"/>
              <a:t>10/27/2014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08C51C-7D58-46D0-BFFF-142416F6F02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262926" y="673330"/>
            <a:ext cx="6942988" cy="1527619"/>
            <a:chOff x="1262926" y="673330"/>
            <a:chExt cx="6942988" cy="1527619"/>
          </a:xfrm>
        </p:grpSpPr>
        <p:pic>
          <p:nvPicPr>
            <p:cNvPr id="2" name="Picture 1" descr="NBK-2104-e3b2bf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2926" y="803839"/>
              <a:ext cx="769151" cy="12576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104-e3b4c2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5205" y="1726180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104-e3b500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8988" y="820729"/>
              <a:ext cx="219833" cy="10011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104-e3b52f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3174" y="888995"/>
              <a:ext cx="880397" cy="10249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104-e3b56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05661" y="1241869"/>
              <a:ext cx="382184" cy="2536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104-e3b58d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1039" y="673330"/>
              <a:ext cx="787972" cy="13192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104-e3b5cb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68957" y="1265853"/>
              <a:ext cx="424298" cy="2296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104-e3b5fa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4927" y="1420106"/>
              <a:ext cx="673110" cy="6145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104-e3b619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64929" y="1483113"/>
              <a:ext cx="494777" cy="6135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104-e3b648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79777" y="904957"/>
              <a:ext cx="232612" cy="11801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104-e3b667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06035" y="1199755"/>
              <a:ext cx="645397" cy="2874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104-e3b696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77283" y="1557724"/>
              <a:ext cx="521663" cy="5872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104-e3b6c5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58884" y="1530281"/>
              <a:ext cx="432655" cy="5803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104-e3b6f4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08870" y="1499359"/>
              <a:ext cx="597044" cy="7015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0" name="Group 19"/>
          <p:cNvGrpSpPr/>
          <p:nvPr/>
        </p:nvGrpSpPr>
        <p:grpSpPr>
          <a:xfrm>
            <a:off x="889362" y="2644247"/>
            <a:ext cx="1627442" cy="1234634"/>
            <a:chOff x="889362" y="2644247"/>
            <a:chExt cx="1627442" cy="1234634"/>
          </a:xfrm>
        </p:grpSpPr>
        <p:pic>
          <p:nvPicPr>
            <p:cNvPr id="17" name="Picture 16" descr="NBK-2104-e3b722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9362" y="3150322"/>
              <a:ext cx="648291" cy="7285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104-e3b751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0853" y="3218882"/>
              <a:ext cx="506354" cy="5817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104-e3b770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9542" y="2644247"/>
              <a:ext cx="557262" cy="11782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2" name="Group 41"/>
          <p:cNvGrpSpPr/>
          <p:nvPr/>
        </p:nvGrpSpPr>
        <p:grpSpPr>
          <a:xfrm>
            <a:off x="831257" y="2686204"/>
            <a:ext cx="7583677" cy="2252154"/>
            <a:chOff x="831257" y="2686204"/>
            <a:chExt cx="7583677" cy="2252154"/>
          </a:xfrm>
        </p:grpSpPr>
        <p:pic>
          <p:nvPicPr>
            <p:cNvPr id="21" name="Picture 20" descr="NBK-2104-e3b7af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68625" y="2873786"/>
              <a:ext cx="245314" cy="8875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104-e3b7de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0656" y="2686204"/>
              <a:ext cx="1147109" cy="11991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104-e3b80c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58263" y="3494967"/>
              <a:ext cx="203200" cy="4537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104-e3b83b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7735" y="3200169"/>
              <a:ext cx="203200" cy="2137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104-e3b86a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7247" y="3326511"/>
              <a:ext cx="495826" cy="6708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104-e3b899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0501" y="3516024"/>
              <a:ext cx="203200" cy="4852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104-e3b8e7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21558" y="3179112"/>
              <a:ext cx="213728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104-e3b916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67871" y="3302196"/>
              <a:ext cx="508652" cy="6991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104-e3b944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32253" y="3579195"/>
              <a:ext cx="213728" cy="4642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104-e3b973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42781" y="3273869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104-e3b9a2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16522" y="3042242"/>
              <a:ext cx="588588" cy="11130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104-e3b9d1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9939" y="3558138"/>
              <a:ext cx="210435" cy="569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104-e3ba00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5589" y="3337040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104-e3ba2e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69347" y="2989599"/>
              <a:ext cx="213711" cy="10433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104-e3ba5d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8843" y="3610781"/>
              <a:ext cx="211556" cy="5379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104-e3baa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0957" y="3252812"/>
              <a:ext cx="213728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104-e3baca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32628" y="3126470"/>
              <a:ext cx="234782" cy="10643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104-e3baf9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58926" y="3452853"/>
              <a:ext cx="519054" cy="295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104-e3bb28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9538" y="3631838"/>
              <a:ext cx="390541" cy="5379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104-e3bb47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95838" y="3652895"/>
              <a:ext cx="719096" cy="11801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104-e3bb76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1257" y="4537288"/>
              <a:ext cx="6888795" cy="401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94797" y="165786"/>
            <a:ext cx="2210986" cy="729137"/>
            <a:chOff x="294797" y="165786"/>
            <a:chExt cx="2210986" cy="729137"/>
          </a:xfrm>
        </p:grpSpPr>
        <p:sp>
          <p:nvSpPr>
            <p:cNvPr id="2" name="Freeform 1"/>
            <p:cNvSpPr/>
            <p:nvPr/>
          </p:nvSpPr>
          <p:spPr>
            <a:xfrm>
              <a:off x="294797" y="165786"/>
              <a:ext cx="326385" cy="729137"/>
            </a:xfrm>
            <a:custGeom>
              <a:avLst/>
              <a:gdLst/>
              <a:ahLst/>
              <a:cxnLst/>
              <a:rect l="0" t="0" r="0" b="0"/>
              <a:pathLst>
                <a:path w="326385" h="729137">
                  <a:moveTo>
                    <a:pt x="0" y="634379"/>
                  </a:moveTo>
                  <a:lnTo>
                    <a:pt x="5590" y="572287"/>
                  </a:lnTo>
                  <a:lnTo>
                    <a:pt x="16789" y="512496"/>
                  </a:lnTo>
                  <a:lnTo>
                    <a:pt x="23334" y="450600"/>
                  </a:lnTo>
                  <a:lnTo>
                    <a:pt x="29956" y="387117"/>
                  </a:lnTo>
                  <a:lnTo>
                    <a:pt x="39669" y="328694"/>
                  </a:lnTo>
                  <a:lnTo>
                    <a:pt x="49449" y="275524"/>
                  </a:lnTo>
                  <a:lnTo>
                    <a:pt x="59755" y="226755"/>
                  </a:lnTo>
                  <a:lnTo>
                    <a:pt x="70218" y="170061"/>
                  </a:lnTo>
                  <a:lnTo>
                    <a:pt x="79557" y="115698"/>
                  </a:lnTo>
                  <a:lnTo>
                    <a:pt x="84014" y="64885"/>
                  </a:lnTo>
                  <a:lnTo>
                    <a:pt x="93394" y="26563"/>
                  </a:lnTo>
                  <a:lnTo>
                    <a:pt x="104290" y="3930"/>
                  </a:lnTo>
                  <a:lnTo>
                    <a:pt x="109301" y="0"/>
                  </a:lnTo>
                  <a:lnTo>
                    <a:pt x="113812" y="890"/>
                  </a:lnTo>
                  <a:lnTo>
                    <a:pt x="117988" y="4993"/>
                  </a:lnTo>
                  <a:lnTo>
                    <a:pt x="136695" y="63142"/>
                  </a:lnTo>
                  <a:lnTo>
                    <a:pt x="153225" y="119297"/>
                  </a:lnTo>
                  <a:lnTo>
                    <a:pt x="163238" y="171980"/>
                  </a:lnTo>
                  <a:lnTo>
                    <a:pt x="185317" y="234192"/>
                  </a:lnTo>
                  <a:lnTo>
                    <a:pt x="199906" y="287612"/>
                  </a:lnTo>
                  <a:lnTo>
                    <a:pt x="214053" y="348813"/>
                  </a:lnTo>
                  <a:lnTo>
                    <a:pt x="228113" y="408822"/>
                  </a:lnTo>
                  <a:lnTo>
                    <a:pt x="242155" y="465736"/>
                  </a:lnTo>
                  <a:lnTo>
                    <a:pt x="259703" y="528853"/>
                  </a:lnTo>
                  <a:lnTo>
                    <a:pt x="277251" y="590616"/>
                  </a:lnTo>
                  <a:lnTo>
                    <a:pt x="292459" y="648525"/>
                  </a:lnTo>
                  <a:lnTo>
                    <a:pt x="317901" y="707169"/>
                  </a:lnTo>
                  <a:lnTo>
                    <a:pt x="326384" y="729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67382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0"/>
                  </a:lnTo>
                  <a:lnTo>
                    <a:pt x="67363" y="1170"/>
                  </a:lnTo>
                  <a:lnTo>
                    <a:pt x="2500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4986" y="565543"/>
              <a:ext cx="207183" cy="255680"/>
            </a:xfrm>
            <a:custGeom>
              <a:avLst/>
              <a:gdLst/>
              <a:ahLst/>
              <a:cxnLst/>
              <a:rect l="0" t="0" r="0" b="0"/>
              <a:pathLst>
                <a:path w="207183" h="255680">
                  <a:moveTo>
                    <a:pt x="9407" y="34581"/>
                  </a:moveTo>
                  <a:lnTo>
                    <a:pt x="12527" y="91845"/>
                  </a:lnTo>
                  <a:lnTo>
                    <a:pt x="18472" y="152737"/>
                  </a:lnTo>
                  <a:lnTo>
                    <a:pt x="20817" y="208656"/>
                  </a:lnTo>
                  <a:lnTo>
                    <a:pt x="25397" y="232440"/>
                  </a:lnTo>
                  <a:lnTo>
                    <a:pt x="24746" y="237847"/>
                  </a:lnTo>
                  <a:lnTo>
                    <a:pt x="21973" y="239112"/>
                  </a:lnTo>
                  <a:lnTo>
                    <a:pt x="17784" y="237615"/>
                  </a:lnTo>
                  <a:lnTo>
                    <a:pt x="14992" y="231938"/>
                  </a:lnTo>
                  <a:lnTo>
                    <a:pt x="4554" y="176268"/>
                  </a:lnTo>
                  <a:lnTo>
                    <a:pt x="0" y="114648"/>
                  </a:lnTo>
                  <a:lnTo>
                    <a:pt x="2220" y="59322"/>
                  </a:lnTo>
                  <a:lnTo>
                    <a:pt x="8553" y="37388"/>
                  </a:lnTo>
                  <a:lnTo>
                    <a:pt x="19166" y="19841"/>
                  </a:lnTo>
                  <a:lnTo>
                    <a:pt x="34802" y="7363"/>
                  </a:lnTo>
                  <a:lnTo>
                    <a:pt x="43884" y="2397"/>
                  </a:lnTo>
                  <a:lnTo>
                    <a:pt x="63335" y="0"/>
                  </a:lnTo>
                  <a:lnTo>
                    <a:pt x="83678" y="4004"/>
                  </a:lnTo>
                  <a:lnTo>
                    <a:pt x="104418" y="13582"/>
                  </a:lnTo>
                  <a:lnTo>
                    <a:pt x="152703" y="61507"/>
                  </a:lnTo>
                  <a:lnTo>
                    <a:pt x="180086" y="100081"/>
                  </a:lnTo>
                  <a:lnTo>
                    <a:pt x="197973" y="151548"/>
                  </a:lnTo>
                  <a:lnTo>
                    <a:pt x="207182" y="206774"/>
                  </a:lnTo>
                  <a:lnTo>
                    <a:pt x="198920" y="2556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8040" y="568538"/>
              <a:ext cx="172867" cy="263593"/>
            </a:xfrm>
            <a:custGeom>
              <a:avLst/>
              <a:gdLst/>
              <a:ahLst/>
              <a:cxnLst/>
              <a:rect l="0" t="0" r="0" b="0"/>
              <a:pathLst>
                <a:path w="172867" h="263593">
                  <a:moveTo>
                    <a:pt x="10094" y="21057"/>
                  </a:moveTo>
                  <a:lnTo>
                    <a:pt x="1761" y="58535"/>
                  </a:lnTo>
                  <a:lnTo>
                    <a:pt x="0" y="109959"/>
                  </a:lnTo>
                  <a:lnTo>
                    <a:pt x="821" y="172412"/>
                  </a:lnTo>
                  <a:lnTo>
                    <a:pt x="9166" y="214342"/>
                  </a:lnTo>
                  <a:lnTo>
                    <a:pt x="19821" y="234084"/>
                  </a:lnTo>
                  <a:lnTo>
                    <a:pt x="44562" y="258351"/>
                  </a:lnTo>
                  <a:lnTo>
                    <a:pt x="54130" y="262312"/>
                  </a:lnTo>
                  <a:lnTo>
                    <a:pt x="74119" y="263592"/>
                  </a:lnTo>
                  <a:lnTo>
                    <a:pt x="91582" y="257142"/>
                  </a:lnTo>
                  <a:lnTo>
                    <a:pt x="121857" y="233938"/>
                  </a:lnTo>
                  <a:lnTo>
                    <a:pt x="143295" y="208135"/>
                  </a:lnTo>
                  <a:lnTo>
                    <a:pt x="151183" y="185312"/>
                  </a:lnTo>
                  <a:lnTo>
                    <a:pt x="165068" y="126006"/>
                  </a:lnTo>
                  <a:lnTo>
                    <a:pt x="172866" y="87768"/>
                  </a:lnTo>
                  <a:lnTo>
                    <a:pt x="166206" y="42814"/>
                  </a:lnTo>
                  <a:lnTo>
                    <a:pt x="156955" y="16975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610077"/>
              <a:ext cx="305327" cy="198228"/>
            </a:xfrm>
            <a:custGeom>
              <a:avLst/>
              <a:gdLst/>
              <a:ahLst/>
              <a:cxnLst/>
              <a:rect l="0" t="0" r="0" b="0"/>
              <a:pathLst>
                <a:path w="305327" h="198228">
                  <a:moveTo>
                    <a:pt x="0" y="63746"/>
                  </a:moveTo>
                  <a:lnTo>
                    <a:pt x="5589" y="122363"/>
                  </a:lnTo>
                  <a:lnTo>
                    <a:pt x="18211" y="182080"/>
                  </a:lnTo>
                  <a:lnTo>
                    <a:pt x="19792" y="198227"/>
                  </a:lnTo>
                  <a:lnTo>
                    <a:pt x="20890" y="140496"/>
                  </a:lnTo>
                  <a:lnTo>
                    <a:pt x="22194" y="80250"/>
                  </a:lnTo>
                  <a:lnTo>
                    <a:pt x="30622" y="45630"/>
                  </a:lnTo>
                  <a:lnTo>
                    <a:pt x="41296" y="28008"/>
                  </a:lnTo>
                  <a:lnTo>
                    <a:pt x="49757" y="23543"/>
                  </a:lnTo>
                  <a:lnTo>
                    <a:pt x="71637" y="21702"/>
                  </a:lnTo>
                  <a:lnTo>
                    <a:pt x="81683" y="25188"/>
                  </a:lnTo>
                  <a:lnTo>
                    <a:pt x="99085" y="38421"/>
                  </a:lnTo>
                  <a:lnTo>
                    <a:pt x="128150" y="75511"/>
                  </a:lnTo>
                  <a:lnTo>
                    <a:pt x="138064" y="95881"/>
                  </a:lnTo>
                  <a:lnTo>
                    <a:pt x="142345" y="98038"/>
                  </a:lnTo>
                  <a:lnTo>
                    <a:pt x="146369" y="94796"/>
                  </a:lnTo>
                  <a:lnTo>
                    <a:pt x="171485" y="33385"/>
                  </a:lnTo>
                  <a:lnTo>
                    <a:pt x="185010" y="13988"/>
                  </a:lnTo>
                  <a:lnTo>
                    <a:pt x="202719" y="1467"/>
                  </a:lnTo>
                  <a:lnTo>
                    <a:pt x="211185" y="0"/>
                  </a:lnTo>
                  <a:lnTo>
                    <a:pt x="219169" y="1362"/>
                  </a:lnTo>
                  <a:lnTo>
                    <a:pt x="234279" y="9114"/>
                  </a:lnTo>
                  <a:lnTo>
                    <a:pt x="248793" y="20358"/>
                  </a:lnTo>
                  <a:lnTo>
                    <a:pt x="264529" y="45431"/>
                  </a:lnTo>
                  <a:lnTo>
                    <a:pt x="287100" y="104026"/>
                  </a:lnTo>
                  <a:lnTo>
                    <a:pt x="297226" y="127272"/>
                  </a:lnTo>
                  <a:lnTo>
                    <a:pt x="305326" y="1795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21430" y="263212"/>
              <a:ext cx="192106" cy="542570"/>
            </a:xfrm>
            <a:custGeom>
              <a:avLst/>
              <a:gdLst/>
              <a:ahLst/>
              <a:cxnLst/>
              <a:rect l="0" t="0" r="0" b="0"/>
              <a:pathLst>
                <a:path w="192106" h="542570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095" y="172270"/>
                  </a:lnTo>
                  <a:lnTo>
                    <a:pt x="17678" y="229391"/>
                  </a:lnTo>
                  <a:lnTo>
                    <a:pt x="20390" y="290760"/>
                  </a:lnTo>
                  <a:lnTo>
                    <a:pt x="20859" y="343124"/>
                  </a:lnTo>
                  <a:lnTo>
                    <a:pt x="24118" y="394515"/>
                  </a:lnTo>
                  <a:lnTo>
                    <a:pt x="29373" y="447956"/>
                  </a:lnTo>
                  <a:lnTo>
                    <a:pt x="31148" y="507935"/>
                  </a:lnTo>
                  <a:lnTo>
                    <a:pt x="31294" y="511759"/>
                  </a:lnTo>
                  <a:lnTo>
                    <a:pt x="31547" y="461135"/>
                  </a:lnTo>
                  <a:lnTo>
                    <a:pt x="39983" y="405037"/>
                  </a:lnTo>
                  <a:lnTo>
                    <a:pt x="46236" y="381228"/>
                  </a:lnTo>
                  <a:lnTo>
                    <a:pt x="59154" y="362067"/>
                  </a:lnTo>
                  <a:lnTo>
                    <a:pt x="76593" y="346922"/>
                  </a:lnTo>
                  <a:lnTo>
                    <a:pt x="96043" y="336292"/>
                  </a:lnTo>
                  <a:lnTo>
                    <a:pt x="119505" y="337026"/>
                  </a:lnTo>
                  <a:lnTo>
                    <a:pt x="143190" y="345152"/>
                  </a:lnTo>
                  <a:lnTo>
                    <a:pt x="161516" y="356562"/>
                  </a:lnTo>
                  <a:lnTo>
                    <a:pt x="174340" y="372551"/>
                  </a:lnTo>
                  <a:lnTo>
                    <a:pt x="192105" y="417001"/>
                  </a:lnTo>
                  <a:lnTo>
                    <a:pt x="192101" y="462677"/>
                  </a:lnTo>
                  <a:lnTo>
                    <a:pt x="179101" y="507667"/>
                  </a:lnTo>
                  <a:lnTo>
                    <a:pt x="163828" y="527057"/>
                  </a:lnTo>
                  <a:lnTo>
                    <a:pt x="154842" y="533865"/>
                  </a:lnTo>
                  <a:lnTo>
                    <a:pt x="129260" y="541430"/>
                  </a:lnTo>
                  <a:lnTo>
                    <a:pt x="88212" y="542569"/>
                  </a:lnTo>
                  <a:lnTo>
                    <a:pt x="28384" y="530457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84642" y="578194"/>
              <a:ext cx="210571" cy="259698"/>
            </a:xfrm>
            <a:custGeom>
              <a:avLst/>
              <a:gdLst/>
              <a:ahLst/>
              <a:cxnLst/>
              <a:rect l="0" t="0" r="0" b="0"/>
              <a:pathLst>
                <a:path w="210571" h="259698">
                  <a:moveTo>
                    <a:pt x="0" y="116686"/>
                  </a:moveTo>
                  <a:lnTo>
                    <a:pt x="63450" y="133475"/>
                  </a:lnTo>
                  <a:lnTo>
                    <a:pt x="121545" y="133781"/>
                  </a:lnTo>
                  <a:lnTo>
                    <a:pt x="145267" y="127793"/>
                  </a:lnTo>
                  <a:lnTo>
                    <a:pt x="167508" y="117333"/>
                  </a:lnTo>
                  <a:lnTo>
                    <a:pt x="174843" y="108929"/>
                  </a:lnTo>
                  <a:lnTo>
                    <a:pt x="182993" y="87112"/>
                  </a:lnTo>
                  <a:lnTo>
                    <a:pt x="183496" y="64938"/>
                  </a:lnTo>
                  <a:lnTo>
                    <a:pt x="181992" y="54111"/>
                  </a:lnTo>
                  <a:lnTo>
                    <a:pt x="176310" y="44554"/>
                  </a:lnTo>
                  <a:lnTo>
                    <a:pt x="145957" y="19925"/>
                  </a:lnTo>
                  <a:lnTo>
                    <a:pt x="120632" y="5051"/>
                  </a:lnTo>
                  <a:lnTo>
                    <a:pt x="93778" y="0"/>
                  </a:lnTo>
                  <a:lnTo>
                    <a:pt x="68585" y="2825"/>
                  </a:lnTo>
                  <a:lnTo>
                    <a:pt x="49590" y="11879"/>
                  </a:lnTo>
                  <a:lnTo>
                    <a:pt x="25742" y="35719"/>
                  </a:lnTo>
                  <a:lnTo>
                    <a:pt x="9447" y="70599"/>
                  </a:lnTo>
                  <a:lnTo>
                    <a:pt x="2799" y="110570"/>
                  </a:lnTo>
                  <a:lnTo>
                    <a:pt x="12008" y="152049"/>
                  </a:lnTo>
                  <a:lnTo>
                    <a:pt x="37250" y="199581"/>
                  </a:lnTo>
                  <a:lnTo>
                    <a:pt x="74819" y="239645"/>
                  </a:lnTo>
                  <a:lnTo>
                    <a:pt x="84974" y="247792"/>
                  </a:lnTo>
                  <a:lnTo>
                    <a:pt x="108736" y="256844"/>
                  </a:lnTo>
                  <a:lnTo>
                    <a:pt x="133725" y="259697"/>
                  </a:lnTo>
                  <a:lnTo>
                    <a:pt x="156529" y="257066"/>
                  </a:lnTo>
                  <a:lnTo>
                    <a:pt x="175244" y="248877"/>
                  </a:lnTo>
                  <a:lnTo>
                    <a:pt x="195813" y="237352"/>
                  </a:lnTo>
                  <a:lnTo>
                    <a:pt x="210570" y="2325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41789" y="579067"/>
              <a:ext cx="163994" cy="223656"/>
            </a:xfrm>
            <a:custGeom>
              <a:avLst/>
              <a:gdLst/>
              <a:ahLst/>
              <a:cxnLst/>
              <a:rect l="0" t="0" r="0" b="0"/>
              <a:pathLst>
                <a:path w="163994" h="223656">
                  <a:moveTo>
                    <a:pt x="6065" y="94756"/>
                  </a:moveTo>
                  <a:lnTo>
                    <a:pt x="0" y="127208"/>
                  </a:lnTo>
                  <a:lnTo>
                    <a:pt x="6088" y="159354"/>
                  </a:lnTo>
                  <a:lnTo>
                    <a:pt x="35069" y="219669"/>
                  </a:lnTo>
                  <a:lnTo>
                    <a:pt x="38269" y="223655"/>
                  </a:lnTo>
                  <a:lnTo>
                    <a:pt x="39233" y="222803"/>
                  </a:lnTo>
                  <a:lnTo>
                    <a:pt x="23089" y="161734"/>
                  </a:lnTo>
                  <a:lnTo>
                    <a:pt x="17877" y="106990"/>
                  </a:lnTo>
                  <a:lnTo>
                    <a:pt x="19314" y="61596"/>
                  </a:lnTo>
                  <a:lnTo>
                    <a:pt x="27941" y="40634"/>
                  </a:lnTo>
                  <a:lnTo>
                    <a:pt x="42694" y="26638"/>
                  </a:lnTo>
                  <a:lnTo>
                    <a:pt x="73850" y="12182"/>
                  </a:lnTo>
                  <a:lnTo>
                    <a:pt x="112717" y="3609"/>
                  </a:lnTo>
                  <a:lnTo>
                    <a:pt x="1639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895336" y="231078"/>
            <a:ext cx="4927338" cy="863886"/>
            <a:chOff x="2895336" y="231078"/>
            <a:chExt cx="4927338" cy="863886"/>
          </a:xfrm>
        </p:grpSpPr>
        <p:sp>
          <p:nvSpPr>
            <p:cNvPr id="11" name="Freeform 10"/>
            <p:cNvSpPr/>
            <p:nvPr/>
          </p:nvSpPr>
          <p:spPr>
            <a:xfrm>
              <a:off x="2899799" y="579067"/>
              <a:ext cx="14390" cy="252685"/>
            </a:xfrm>
            <a:custGeom>
              <a:avLst/>
              <a:gdLst/>
              <a:ahLst/>
              <a:cxnLst/>
              <a:rect l="0" t="0" r="0" b="0"/>
              <a:pathLst>
                <a:path w="14390" h="252685">
                  <a:moveTo>
                    <a:pt x="6066" y="0"/>
                  </a:moveTo>
                  <a:lnTo>
                    <a:pt x="0" y="40857"/>
                  </a:lnTo>
                  <a:lnTo>
                    <a:pt x="4521" y="95201"/>
                  </a:lnTo>
                  <a:lnTo>
                    <a:pt x="11350" y="150996"/>
                  </a:lnTo>
                  <a:lnTo>
                    <a:pt x="14389" y="205908"/>
                  </a:lnTo>
                  <a:lnTo>
                    <a:pt x="606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95336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19982" y="564413"/>
              <a:ext cx="230089" cy="264361"/>
            </a:xfrm>
            <a:custGeom>
              <a:avLst/>
              <a:gdLst/>
              <a:ahLst/>
              <a:cxnLst/>
              <a:rect l="0" t="0" r="0" b="0"/>
              <a:pathLst>
                <a:path w="230089" h="264361">
                  <a:moveTo>
                    <a:pt x="159624" y="14654"/>
                  </a:moveTo>
                  <a:lnTo>
                    <a:pt x="110072" y="0"/>
                  </a:lnTo>
                  <a:lnTo>
                    <a:pt x="76312" y="1083"/>
                  </a:lnTo>
                  <a:lnTo>
                    <a:pt x="44082" y="14402"/>
                  </a:lnTo>
                  <a:lnTo>
                    <a:pt x="17894" y="33167"/>
                  </a:lnTo>
                  <a:lnTo>
                    <a:pt x="907" y="59134"/>
                  </a:lnTo>
                  <a:lnTo>
                    <a:pt x="0" y="68873"/>
                  </a:lnTo>
                  <a:lnTo>
                    <a:pt x="5232" y="89054"/>
                  </a:lnTo>
                  <a:lnTo>
                    <a:pt x="18476" y="103483"/>
                  </a:lnTo>
                  <a:lnTo>
                    <a:pt x="26921" y="108968"/>
                  </a:lnTo>
                  <a:lnTo>
                    <a:pt x="61163" y="116688"/>
                  </a:lnTo>
                  <a:lnTo>
                    <a:pt x="114655" y="120467"/>
                  </a:lnTo>
                  <a:lnTo>
                    <a:pt x="153969" y="129324"/>
                  </a:lnTo>
                  <a:lnTo>
                    <a:pt x="210509" y="160012"/>
                  </a:lnTo>
                  <a:lnTo>
                    <a:pt x="222404" y="176354"/>
                  </a:lnTo>
                  <a:lnTo>
                    <a:pt x="230088" y="210874"/>
                  </a:lnTo>
                  <a:lnTo>
                    <a:pt x="227657" y="221506"/>
                  </a:lnTo>
                  <a:lnTo>
                    <a:pt x="215597" y="239559"/>
                  </a:lnTo>
                  <a:lnTo>
                    <a:pt x="189077" y="257287"/>
                  </a:lnTo>
                  <a:lnTo>
                    <a:pt x="153403" y="264360"/>
                  </a:lnTo>
                  <a:lnTo>
                    <a:pt x="107832" y="258344"/>
                  </a:lnTo>
                  <a:lnTo>
                    <a:pt x="54339" y="246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03760" y="231078"/>
              <a:ext cx="223329" cy="604802"/>
            </a:xfrm>
            <a:custGeom>
              <a:avLst/>
              <a:gdLst/>
              <a:ahLst/>
              <a:cxnLst/>
              <a:rect l="0" t="0" r="0" b="0"/>
              <a:pathLst>
                <a:path w="223329" h="604802">
                  <a:moveTo>
                    <a:pt x="160157" y="495388"/>
                  </a:moveTo>
                  <a:lnTo>
                    <a:pt x="165746" y="478620"/>
                  </a:lnTo>
                  <a:lnTo>
                    <a:pt x="165370" y="461029"/>
                  </a:lnTo>
                  <a:lnTo>
                    <a:pt x="151268" y="410795"/>
                  </a:lnTo>
                  <a:lnTo>
                    <a:pt x="140218" y="389941"/>
                  </a:lnTo>
                  <a:lnTo>
                    <a:pt x="124389" y="375213"/>
                  </a:lnTo>
                  <a:lnTo>
                    <a:pt x="115255" y="369648"/>
                  </a:lnTo>
                  <a:lnTo>
                    <a:pt x="105656" y="369447"/>
                  </a:lnTo>
                  <a:lnTo>
                    <a:pt x="85631" y="378583"/>
                  </a:lnTo>
                  <a:lnTo>
                    <a:pt x="37868" y="418400"/>
                  </a:lnTo>
                  <a:lnTo>
                    <a:pt x="16429" y="444891"/>
                  </a:lnTo>
                  <a:lnTo>
                    <a:pt x="847" y="480556"/>
                  </a:lnTo>
                  <a:lnTo>
                    <a:pt x="0" y="520759"/>
                  </a:lnTo>
                  <a:lnTo>
                    <a:pt x="11364" y="567860"/>
                  </a:lnTo>
                  <a:lnTo>
                    <a:pt x="22277" y="589599"/>
                  </a:lnTo>
                  <a:lnTo>
                    <a:pt x="30802" y="596800"/>
                  </a:lnTo>
                  <a:lnTo>
                    <a:pt x="52753" y="604801"/>
                  </a:lnTo>
                  <a:lnTo>
                    <a:pt x="63988" y="603425"/>
                  </a:lnTo>
                  <a:lnTo>
                    <a:pt x="85830" y="592537"/>
                  </a:lnTo>
                  <a:lnTo>
                    <a:pt x="112268" y="566677"/>
                  </a:lnTo>
                  <a:lnTo>
                    <a:pt x="146211" y="507794"/>
                  </a:lnTo>
                  <a:lnTo>
                    <a:pt x="166726" y="450012"/>
                  </a:lnTo>
                  <a:lnTo>
                    <a:pt x="176401" y="395375"/>
                  </a:lnTo>
                  <a:lnTo>
                    <a:pt x="179075" y="351112"/>
                  </a:lnTo>
                  <a:lnTo>
                    <a:pt x="180263" y="304143"/>
                  </a:lnTo>
                  <a:lnTo>
                    <a:pt x="180791" y="255972"/>
                  </a:lnTo>
                  <a:lnTo>
                    <a:pt x="181026" y="207267"/>
                  </a:lnTo>
                  <a:lnTo>
                    <a:pt x="175569" y="156165"/>
                  </a:lnTo>
                  <a:lnTo>
                    <a:pt x="166543" y="102029"/>
                  </a:lnTo>
                  <a:lnTo>
                    <a:pt x="156459" y="47124"/>
                  </a:lnTo>
                  <a:lnTo>
                    <a:pt x="140474" y="4990"/>
                  </a:lnTo>
                  <a:lnTo>
                    <a:pt x="135336" y="0"/>
                  </a:lnTo>
                  <a:lnTo>
                    <a:pt x="130742" y="183"/>
                  </a:lnTo>
                  <a:lnTo>
                    <a:pt x="126509" y="3814"/>
                  </a:lnTo>
                  <a:lnTo>
                    <a:pt x="114962" y="25693"/>
                  </a:lnTo>
                  <a:lnTo>
                    <a:pt x="110155" y="86234"/>
                  </a:lnTo>
                  <a:lnTo>
                    <a:pt x="116138" y="138747"/>
                  </a:lnTo>
                  <a:lnTo>
                    <a:pt x="117667" y="193833"/>
                  </a:lnTo>
                  <a:lnTo>
                    <a:pt x="125204" y="249775"/>
                  </a:lnTo>
                  <a:lnTo>
                    <a:pt x="131025" y="305885"/>
                  </a:lnTo>
                  <a:lnTo>
                    <a:pt x="146442" y="367661"/>
                  </a:lnTo>
                  <a:lnTo>
                    <a:pt x="160221" y="420245"/>
                  </a:lnTo>
                  <a:lnTo>
                    <a:pt x="173824" y="470784"/>
                  </a:lnTo>
                  <a:lnTo>
                    <a:pt x="192672" y="509155"/>
                  </a:lnTo>
                  <a:lnTo>
                    <a:pt x="223328" y="5480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16255" y="652766"/>
              <a:ext cx="5590" cy="168457"/>
            </a:xfrm>
            <a:custGeom>
              <a:avLst/>
              <a:gdLst/>
              <a:ahLst/>
              <a:cxnLst/>
              <a:rect l="0" t="0" r="0" b="0"/>
              <a:pathLst>
                <a:path w="5590" h="168457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7"/>
                  </a:lnTo>
                  <a:lnTo>
                    <a:pt x="558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21844" y="48431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74487" y="579067"/>
              <a:ext cx="178985" cy="224501"/>
            </a:xfrm>
            <a:custGeom>
              <a:avLst/>
              <a:gdLst/>
              <a:ahLst/>
              <a:cxnLst/>
              <a:rect l="0" t="0" r="0" b="0"/>
              <a:pathLst>
                <a:path w="178985" h="224501">
                  <a:moveTo>
                    <a:pt x="0" y="0"/>
                  </a:moveTo>
                  <a:lnTo>
                    <a:pt x="45469" y="55045"/>
                  </a:lnTo>
                  <a:lnTo>
                    <a:pt x="73669" y="106453"/>
                  </a:lnTo>
                  <a:lnTo>
                    <a:pt x="100385" y="167223"/>
                  </a:lnTo>
                  <a:lnTo>
                    <a:pt x="119139" y="220936"/>
                  </a:lnTo>
                  <a:lnTo>
                    <a:pt x="122710" y="224500"/>
                  </a:lnTo>
                  <a:lnTo>
                    <a:pt x="126260" y="223366"/>
                  </a:lnTo>
                  <a:lnTo>
                    <a:pt x="133324" y="212747"/>
                  </a:lnTo>
                  <a:lnTo>
                    <a:pt x="150904" y="161767"/>
                  </a:lnTo>
                  <a:lnTo>
                    <a:pt x="163775" y="106996"/>
                  </a:lnTo>
                  <a:lnTo>
                    <a:pt x="170650" y="50424"/>
                  </a:lnTo>
                  <a:lnTo>
                    <a:pt x="17898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8228" y="642238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5589" y="58617"/>
                  </a:lnTo>
                  <a:lnTo>
                    <a:pt x="9553" y="120026"/>
                  </a:lnTo>
                  <a:lnTo>
                    <a:pt x="13455" y="172191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69285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3890" y="613774"/>
              <a:ext cx="204446" cy="224134"/>
            </a:xfrm>
            <a:custGeom>
              <a:avLst/>
              <a:gdLst/>
              <a:ahLst/>
              <a:cxnLst/>
              <a:rect l="0" t="0" r="0" b="0"/>
              <a:pathLst>
                <a:path w="204446" h="224134">
                  <a:moveTo>
                    <a:pt x="137021" y="17935"/>
                  </a:moveTo>
                  <a:lnTo>
                    <a:pt x="125843" y="6757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31879" y="11790"/>
                  </a:lnTo>
                  <a:lnTo>
                    <a:pt x="5783" y="27293"/>
                  </a:lnTo>
                  <a:lnTo>
                    <a:pt x="1566" y="34702"/>
                  </a:lnTo>
                  <a:lnTo>
                    <a:pt x="0" y="52293"/>
                  </a:lnTo>
                  <a:lnTo>
                    <a:pt x="4730" y="60728"/>
                  </a:lnTo>
                  <a:lnTo>
                    <a:pt x="22463" y="76339"/>
                  </a:lnTo>
                  <a:lnTo>
                    <a:pt x="53165" y="92692"/>
                  </a:lnTo>
                  <a:lnTo>
                    <a:pt x="113818" y="104036"/>
                  </a:lnTo>
                  <a:lnTo>
                    <a:pt x="146914" y="116366"/>
                  </a:lnTo>
                  <a:lnTo>
                    <a:pt x="189538" y="135904"/>
                  </a:lnTo>
                  <a:lnTo>
                    <a:pt x="196599" y="143375"/>
                  </a:lnTo>
                  <a:lnTo>
                    <a:pt x="204445" y="164153"/>
                  </a:lnTo>
                  <a:lnTo>
                    <a:pt x="204197" y="173906"/>
                  </a:lnTo>
                  <a:lnTo>
                    <a:pt x="197683" y="190981"/>
                  </a:lnTo>
                  <a:lnTo>
                    <a:pt x="180750" y="206368"/>
                  </a:lnTo>
                  <a:lnTo>
                    <a:pt x="157626" y="218667"/>
                  </a:lnTo>
                  <a:lnTo>
                    <a:pt x="131751" y="224133"/>
                  </a:lnTo>
                  <a:lnTo>
                    <a:pt x="96465" y="221621"/>
                  </a:lnTo>
                  <a:lnTo>
                    <a:pt x="63322" y="207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69367" y="72646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3293" y="27556"/>
                  </a:lnTo>
                  <a:lnTo>
                    <a:pt x="651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69367" y="54748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5181" y="389554"/>
              <a:ext cx="176075" cy="424067"/>
            </a:xfrm>
            <a:custGeom>
              <a:avLst/>
              <a:gdLst/>
              <a:ahLst/>
              <a:cxnLst/>
              <a:rect l="0" t="0" r="0" b="0"/>
              <a:pathLst>
                <a:path w="176075" h="424067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3" y="169328"/>
                  </a:lnTo>
                  <a:lnTo>
                    <a:pt x="12998" y="228766"/>
                  </a:lnTo>
                  <a:lnTo>
                    <a:pt x="21789" y="283422"/>
                  </a:lnTo>
                  <a:lnTo>
                    <a:pt x="28683" y="333541"/>
                  </a:lnTo>
                  <a:lnTo>
                    <a:pt x="31012" y="392398"/>
                  </a:lnTo>
                  <a:lnTo>
                    <a:pt x="28864" y="397299"/>
                  </a:lnTo>
                  <a:lnTo>
                    <a:pt x="25091" y="395887"/>
                  </a:lnTo>
                  <a:lnTo>
                    <a:pt x="20237" y="390267"/>
                  </a:lnTo>
                  <a:lnTo>
                    <a:pt x="14843" y="371544"/>
                  </a:lnTo>
                  <a:lnTo>
                    <a:pt x="13616" y="348794"/>
                  </a:lnTo>
                  <a:lnTo>
                    <a:pt x="16970" y="326985"/>
                  </a:lnTo>
                  <a:lnTo>
                    <a:pt x="25480" y="308713"/>
                  </a:lnTo>
                  <a:lnTo>
                    <a:pt x="31024" y="300565"/>
                  </a:lnTo>
                  <a:lnTo>
                    <a:pt x="46544" y="288392"/>
                  </a:lnTo>
                  <a:lnTo>
                    <a:pt x="55596" y="283509"/>
                  </a:lnTo>
                  <a:lnTo>
                    <a:pt x="78132" y="281202"/>
                  </a:lnTo>
                  <a:lnTo>
                    <a:pt x="102575" y="285246"/>
                  </a:lnTo>
                  <a:lnTo>
                    <a:pt x="134898" y="300676"/>
                  </a:lnTo>
                  <a:lnTo>
                    <a:pt x="151981" y="313398"/>
                  </a:lnTo>
                  <a:lnTo>
                    <a:pt x="169164" y="339304"/>
                  </a:lnTo>
                  <a:lnTo>
                    <a:pt x="176074" y="374795"/>
                  </a:lnTo>
                  <a:lnTo>
                    <a:pt x="171452" y="395083"/>
                  </a:lnTo>
                  <a:lnTo>
                    <a:pt x="166944" y="403769"/>
                  </a:lnTo>
                  <a:lnTo>
                    <a:pt x="149456" y="416539"/>
                  </a:lnTo>
                  <a:lnTo>
                    <a:pt x="138242" y="421582"/>
                  </a:lnTo>
                  <a:lnTo>
                    <a:pt x="113304" y="424066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27336" y="410611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7236" y="212564"/>
                  </a:lnTo>
                  <a:lnTo>
                    <a:pt x="9554" y="265753"/>
                  </a:lnTo>
                  <a:lnTo>
                    <a:pt x="11410" y="316738"/>
                  </a:lnTo>
                  <a:lnTo>
                    <a:pt x="18805" y="363472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15515" y="628511"/>
              <a:ext cx="164213" cy="258839"/>
            </a:xfrm>
            <a:custGeom>
              <a:avLst/>
              <a:gdLst/>
              <a:ahLst/>
              <a:cxnLst/>
              <a:rect l="0" t="0" r="0" b="0"/>
              <a:pathLst>
                <a:path w="164213" h="258839">
                  <a:moveTo>
                    <a:pt x="6578" y="108483"/>
                  </a:moveTo>
                  <a:lnTo>
                    <a:pt x="44056" y="100150"/>
                  </a:lnTo>
                  <a:lnTo>
                    <a:pt x="101894" y="89838"/>
                  </a:lnTo>
                  <a:lnTo>
                    <a:pt x="138805" y="78912"/>
                  </a:lnTo>
                  <a:lnTo>
                    <a:pt x="157372" y="67655"/>
                  </a:lnTo>
                  <a:lnTo>
                    <a:pt x="162090" y="60207"/>
                  </a:lnTo>
                  <a:lnTo>
                    <a:pt x="164212" y="42574"/>
                  </a:lnTo>
                  <a:lnTo>
                    <a:pt x="158136" y="26158"/>
                  </a:lnTo>
                  <a:lnTo>
                    <a:pt x="153240" y="18505"/>
                  </a:lnTo>
                  <a:lnTo>
                    <a:pt x="135322" y="6882"/>
                  </a:lnTo>
                  <a:lnTo>
                    <a:pt x="123993" y="2144"/>
                  </a:lnTo>
                  <a:lnTo>
                    <a:pt x="98927" y="0"/>
                  </a:lnTo>
                  <a:lnTo>
                    <a:pt x="85691" y="1066"/>
                  </a:lnTo>
                  <a:lnTo>
                    <a:pt x="61627" y="11609"/>
                  </a:lnTo>
                  <a:lnTo>
                    <a:pt x="41572" y="27994"/>
                  </a:lnTo>
                  <a:lnTo>
                    <a:pt x="9381" y="82979"/>
                  </a:lnTo>
                  <a:lnTo>
                    <a:pt x="0" y="123283"/>
                  </a:lnTo>
                  <a:lnTo>
                    <a:pt x="5235" y="184890"/>
                  </a:lnTo>
                  <a:lnTo>
                    <a:pt x="11051" y="210292"/>
                  </a:lnTo>
                  <a:lnTo>
                    <a:pt x="23774" y="230161"/>
                  </a:lnTo>
                  <a:lnTo>
                    <a:pt x="42297" y="245620"/>
                  </a:lnTo>
                  <a:lnTo>
                    <a:pt x="66127" y="256391"/>
                  </a:lnTo>
                  <a:lnTo>
                    <a:pt x="89196" y="258838"/>
                  </a:lnTo>
                  <a:lnTo>
                    <a:pt x="122391" y="2558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58632" y="905450"/>
              <a:ext cx="1652975" cy="42115"/>
            </a:xfrm>
            <a:custGeom>
              <a:avLst/>
              <a:gdLst/>
              <a:ahLst/>
              <a:cxnLst/>
              <a:rect l="0" t="0" r="0" b="0"/>
              <a:pathLst>
                <a:path w="1652975" h="42115">
                  <a:moveTo>
                    <a:pt x="1652974" y="42114"/>
                  </a:moveTo>
                  <a:lnTo>
                    <a:pt x="1615496" y="33781"/>
                  </a:lnTo>
                  <a:lnTo>
                    <a:pt x="1564072" y="32020"/>
                  </a:lnTo>
                  <a:lnTo>
                    <a:pt x="1507685" y="31671"/>
                  </a:lnTo>
                  <a:lnTo>
                    <a:pt x="1458497" y="30441"/>
                  </a:lnTo>
                  <a:lnTo>
                    <a:pt x="1405708" y="24358"/>
                  </a:lnTo>
                  <a:lnTo>
                    <a:pt x="1346134" y="22035"/>
                  </a:lnTo>
                  <a:lnTo>
                    <a:pt x="1287538" y="20177"/>
                  </a:lnTo>
                  <a:lnTo>
                    <a:pt x="1225160" y="12781"/>
                  </a:lnTo>
                  <a:lnTo>
                    <a:pt x="1166686" y="11196"/>
                  </a:lnTo>
                  <a:lnTo>
                    <a:pt x="1124500" y="10825"/>
                  </a:lnTo>
                  <a:lnTo>
                    <a:pt x="1078455" y="10661"/>
                  </a:lnTo>
                  <a:lnTo>
                    <a:pt x="1033814" y="7468"/>
                  </a:lnTo>
                  <a:lnTo>
                    <a:pt x="990577" y="3319"/>
                  </a:lnTo>
                  <a:lnTo>
                    <a:pt x="947964" y="1475"/>
                  </a:lnTo>
                  <a:lnTo>
                    <a:pt x="884512" y="437"/>
                  </a:lnTo>
                  <a:lnTo>
                    <a:pt x="821258" y="130"/>
                  </a:lnTo>
                  <a:lnTo>
                    <a:pt x="758062" y="39"/>
                  </a:lnTo>
                  <a:lnTo>
                    <a:pt x="694883" y="12"/>
                  </a:lnTo>
                  <a:lnTo>
                    <a:pt x="631711" y="4"/>
                  </a:lnTo>
                  <a:lnTo>
                    <a:pt x="574128" y="1"/>
                  </a:lnTo>
                  <a:lnTo>
                    <a:pt x="514433" y="1"/>
                  </a:lnTo>
                  <a:lnTo>
                    <a:pt x="457881" y="0"/>
                  </a:lnTo>
                  <a:lnTo>
                    <a:pt x="409669" y="5590"/>
                  </a:lnTo>
                  <a:lnTo>
                    <a:pt x="360159" y="9065"/>
                  </a:lnTo>
                  <a:lnTo>
                    <a:pt x="299433" y="10240"/>
                  </a:lnTo>
                  <a:lnTo>
                    <a:pt x="242377" y="10472"/>
                  </a:lnTo>
                  <a:lnTo>
                    <a:pt x="180458" y="16107"/>
                  </a:lnTo>
                  <a:lnTo>
                    <a:pt x="127543" y="12844"/>
                  </a:lnTo>
                  <a:lnTo>
                    <a:pt x="70124" y="10986"/>
                  </a:lnTo>
                  <a:lnTo>
                    <a:pt x="29356" y="1066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48518" y="368497"/>
              <a:ext cx="248424" cy="513040"/>
            </a:xfrm>
            <a:custGeom>
              <a:avLst/>
              <a:gdLst/>
              <a:ahLst/>
              <a:cxnLst/>
              <a:rect l="0" t="0" r="0" b="0"/>
              <a:pathLst>
                <a:path w="248424" h="513040">
                  <a:moveTo>
                    <a:pt x="0" y="0"/>
                  </a:moveTo>
                  <a:lnTo>
                    <a:pt x="5589" y="58617"/>
                  </a:lnTo>
                  <a:lnTo>
                    <a:pt x="10722" y="113961"/>
                  </a:lnTo>
                  <a:lnTo>
                    <a:pt x="17475" y="164137"/>
                  </a:lnTo>
                  <a:lnTo>
                    <a:pt x="19996" y="221769"/>
                  </a:lnTo>
                  <a:lnTo>
                    <a:pt x="20743" y="277579"/>
                  </a:lnTo>
                  <a:lnTo>
                    <a:pt x="20964" y="336879"/>
                  </a:lnTo>
                  <a:lnTo>
                    <a:pt x="21030" y="390844"/>
                  </a:lnTo>
                  <a:lnTo>
                    <a:pt x="21052" y="451594"/>
                  </a:lnTo>
                  <a:lnTo>
                    <a:pt x="26645" y="503065"/>
                  </a:lnTo>
                  <a:lnTo>
                    <a:pt x="28292" y="505002"/>
                  </a:lnTo>
                  <a:lnTo>
                    <a:pt x="31152" y="451103"/>
                  </a:lnTo>
                  <a:lnTo>
                    <a:pt x="32670" y="394606"/>
                  </a:lnTo>
                  <a:lnTo>
                    <a:pt x="46228" y="337577"/>
                  </a:lnTo>
                  <a:lnTo>
                    <a:pt x="61920" y="311113"/>
                  </a:lnTo>
                  <a:lnTo>
                    <a:pt x="77823" y="298929"/>
                  </a:lnTo>
                  <a:lnTo>
                    <a:pt x="97759" y="290785"/>
                  </a:lnTo>
                  <a:lnTo>
                    <a:pt x="122217" y="287165"/>
                  </a:lnTo>
                  <a:lnTo>
                    <a:pt x="162294" y="296306"/>
                  </a:lnTo>
                  <a:lnTo>
                    <a:pt x="183654" y="310676"/>
                  </a:lnTo>
                  <a:lnTo>
                    <a:pt x="223837" y="359843"/>
                  </a:lnTo>
                  <a:lnTo>
                    <a:pt x="243097" y="399338"/>
                  </a:lnTo>
                  <a:lnTo>
                    <a:pt x="248423" y="430948"/>
                  </a:lnTo>
                  <a:lnTo>
                    <a:pt x="244551" y="458254"/>
                  </a:lnTo>
                  <a:lnTo>
                    <a:pt x="240243" y="470449"/>
                  </a:lnTo>
                  <a:lnTo>
                    <a:pt x="226098" y="487119"/>
                  </a:lnTo>
                  <a:lnTo>
                    <a:pt x="206943" y="498427"/>
                  </a:lnTo>
                  <a:lnTo>
                    <a:pt x="169851" y="510200"/>
                  </a:lnTo>
                  <a:lnTo>
                    <a:pt x="130395" y="513039"/>
                  </a:lnTo>
                  <a:lnTo>
                    <a:pt x="74233" y="501020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43316" y="705409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9575" y="24046"/>
                  </a:lnTo>
                  <a:lnTo>
                    <a:pt x="44664" y="82002"/>
                  </a:lnTo>
                  <a:lnTo>
                    <a:pt x="67046" y="104625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11730" y="684352"/>
              <a:ext cx="231628" cy="410612"/>
            </a:xfrm>
            <a:custGeom>
              <a:avLst/>
              <a:gdLst/>
              <a:ahLst/>
              <a:cxnLst/>
              <a:rect l="0" t="0" r="0" b="0"/>
              <a:pathLst>
                <a:path w="231628" h="410612">
                  <a:moveTo>
                    <a:pt x="231627" y="0"/>
                  </a:moveTo>
                  <a:lnTo>
                    <a:pt x="214816" y="19150"/>
                  </a:lnTo>
                  <a:lnTo>
                    <a:pt x="188966" y="68687"/>
                  </a:lnTo>
                  <a:lnTo>
                    <a:pt x="155740" y="128861"/>
                  </a:lnTo>
                  <a:lnTo>
                    <a:pt x="124783" y="185339"/>
                  </a:lnTo>
                  <a:lnTo>
                    <a:pt x="107943" y="212453"/>
                  </a:lnTo>
                  <a:lnTo>
                    <a:pt x="73617" y="270696"/>
                  </a:lnTo>
                  <a:lnTo>
                    <a:pt x="44457" y="331571"/>
                  </a:lnTo>
                  <a:lnTo>
                    <a:pt x="13495" y="38573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34680" y="630051"/>
              <a:ext cx="224574" cy="239320"/>
            </a:xfrm>
            <a:custGeom>
              <a:avLst/>
              <a:gdLst/>
              <a:ahLst/>
              <a:cxnLst/>
              <a:rect l="0" t="0" r="0" b="0"/>
              <a:pathLst>
                <a:path w="224574" h="239320">
                  <a:moveTo>
                    <a:pt x="119289" y="128000"/>
                  </a:moveTo>
                  <a:lnTo>
                    <a:pt x="127622" y="90522"/>
                  </a:lnTo>
                  <a:lnTo>
                    <a:pt x="126048" y="55674"/>
                  </a:lnTo>
                  <a:lnTo>
                    <a:pt x="119953" y="35024"/>
                  </a:lnTo>
                  <a:lnTo>
                    <a:pt x="109445" y="18047"/>
                  </a:lnTo>
                  <a:lnTo>
                    <a:pt x="93857" y="5823"/>
                  </a:lnTo>
                  <a:lnTo>
                    <a:pt x="84787" y="925"/>
                  </a:lnTo>
                  <a:lnTo>
                    <a:pt x="75230" y="0"/>
                  </a:lnTo>
                  <a:lnTo>
                    <a:pt x="55253" y="5211"/>
                  </a:lnTo>
                  <a:lnTo>
                    <a:pt x="40916" y="18445"/>
                  </a:lnTo>
                  <a:lnTo>
                    <a:pt x="11049" y="75229"/>
                  </a:lnTo>
                  <a:lnTo>
                    <a:pt x="0" y="121853"/>
                  </a:lnTo>
                  <a:lnTo>
                    <a:pt x="5562" y="183241"/>
                  </a:lnTo>
                  <a:lnTo>
                    <a:pt x="13761" y="213383"/>
                  </a:lnTo>
                  <a:lnTo>
                    <a:pt x="29104" y="234578"/>
                  </a:lnTo>
                  <a:lnTo>
                    <a:pt x="38109" y="238827"/>
                  </a:lnTo>
                  <a:lnTo>
                    <a:pt x="47621" y="239319"/>
                  </a:lnTo>
                  <a:lnTo>
                    <a:pt x="66380" y="233627"/>
                  </a:lnTo>
                  <a:lnTo>
                    <a:pt x="82515" y="223299"/>
                  </a:lnTo>
                  <a:lnTo>
                    <a:pt x="94366" y="207790"/>
                  </a:lnTo>
                  <a:lnTo>
                    <a:pt x="115270" y="150596"/>
                  </a:lnTo>
                  <a:lnTo>
                    <a:pt x="126598" y="96026"/>
                  </a:lnTo>
                  <a:lnTo>
                    <a:pt x="128386" y="77524"/>
                  </a:lnTo>
                  <a:lnTo>
                    <a:pt x="128863" y="79142"/>
                  </a:lnTo>
                  <a:lnTo>
                    <a:pt x="141186" y="132376"/>
                  </a:lnTo>
                  <a:lnTo>
                    <a:pt x="154550" y="179428"/>
                  </a:lnTo>
                  <a:lnTo>
                    <a:pt x="167715" y="198040"/>
                  </a:lnTo>
                  <a:lnTo>
                    <a:pt x="176140" y="206279"/>
                  </a:lnTo>
                  <a:lnTo>
                    <a:pt x="194859" y="215433"/>
                  </a:lnTo>
                  <a:lnTo>
                    <a:pt x="224573" y="222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90839" y="666228"/>
              <a:ext cx="168457" cy="207638"/>
            </a:xfrm>
            <a:custGeom>
              <a:avLst/>
              <a:gdLst/>
              <a:ahLst/>
              <a:cxnLst/>
              <a:rect l="0" t="0" r="0" b="0"/>
              <a:pathLst>
                <a:path w="168457" h="207638">
                  <a:moveTo>
                    <a:pt x="0" y="39181"/>
                  </a:moveTo>
                  <a:lnTo>
                    <a:pt x="3120" y="99564"/>
                  </a:lnTo>
                  <a:lnTo>
                    <a:pt x="11453" y="151049"/>
                  </a:lnTo>
                  <a:lnTo>
                    <a:pt x="15618" y="173128"/>
                  </a:lnTo>
                  <a:lnTo>
                    <a:pt x="15092" y="174102"/>
                  </a:lnTo>
                  <a:lnTo>
                    <a:pt x="13571" y="171243"/>
                  </a:lnTo>
                  <a:lnTo>
                    <a:pt x="10930" y="120465"/>
                  </a:lnTo>
                  <a:lnTo>
                    <a:pt x="10608" y="66675"/>
                  </a:lnTo>
                  <a:lnTo>
                    <a:pt x="16804" y="42042"/>
                  </a:lnTo>
                  <a:lnTo>
                    <a:pt x="28525" y="20565"/>
                  </a:lnTo>
                  <a:lnTo>
                    <a:pt x="45434" y="3221"/>
                  </a:lnTo>
                  <a:lnTo>
                    <a:pt x="53686" y="0"/>
                  </a:lnTo>
                  <a:lnTo>
                    <a:pt x="61527" y="192"/>
                  </a:lnTo>
                  <a:lnTo>
                    <a:pt x="76478" y="6645"/>
                  </a:lnTo>
                  <a:lnTo>
                    <a:pt x="112208" y="36470"/>
                  </a:lnTo>
                  <a:lnTo>
                    <a:pt x="154410" y="98099"/>
                  </a:lnTo>
                  <a:lnTo>
                    <a:pt x="164295" y="138266"/>
                  </a:lnTo>
                  <a:lnTo>
                    <a:pt x="167908" y="195267"/>
                  </a:lnTo>
                  <a:lnTo>
                    <a:pt x="168456" y="207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14680" y="712024"/>
              <a:ext cx="184024" cy="207666"/>
            </a:xfrm>
            <a:custGeom>
              <a:avLst/>
              <a:gdLst/>
              <a:ahLst/>
              <a:cxnLst/>
              <a:rect l="0" t="0" r="0" b="0"/>
              <a:pathLst>
                <a:path w="184024" h="207666">
                  <a:moveTo>
                    <a:pt x="134128" y="24970"/>
                  </a:moveTo>
                  <a:lnTo>
                    <a:pt x="116148" y="9329"/>
                  </a:lnTo>
                  <a:lnTo>
                    <a:pt x="99231" y="1251"/>
                  </a:lnTo>
                  <a:lnTo>
                    <a:pt x="80013" y="0"/>
                  </a:lnTo>
                  <a:lnTo>
                    <a:pt x="60944" y="4514"/>
                  </a:lnTo>
                  <a:lnTo>
                    <a:pt x="29638" y="26475"/>
                  </a:lnTo>
                  <a:lnTo>
                    <a:pt x="16328" y="40847"/>
                  </a:lnTo>
                  <a:lnTo>
                    <a:pt x="6514" y="58933"/>
                  </a:lnTo>
                  <a:lnTo>
                    <a:pt x="0" y="100024"/>
                  </a:lnTo>
                  <a:lnTo>
                    <a:pt x="4716" y="126178"/>
                  </a:lnTo>
                  <a:lnTo>
                    <a:pt x="26807" y="171564"/>
                  </a:lnTo>
                  <a:lnTo>
                    <a:pt x="43146" y="186829"/>
                  </a:lnTo>
                  <a:lnTo>
                    <a:pt x="82231" y="206161"/>
                  </a:lnTo>
                  <a:lnTo>
                    <a:pt x="102873" y="207665"/>
                  </a:lnTo>
                  <a:lnTo>
                    <a:pt x="122577" y="203264"/>
                  </a:lnTo>
                  <a:lnTo>
                    <a:pt x="139133" y="193509"/>
                  </a:lnTo>
                  <a:lnTo>
                    <a:pt x="161607" y="169274"/>
                  </a:lnTo>
                  <a:lnTo>
                    <a:pt x="177495" y="139867"/>
                  </a:lnTo>
                  <a:lnTo>
                    <a:pt x="184023" y="103337"/>
                  </a:lnTo>
                  <a:lnTo>
                    <a:pt x="180367" y="62878"/>
                  </a:lnTo>
                  <a:lnTo>
                    <a:pt x="166286" y="26844"/>
                  </a:lnTo>
                  <a:lnTo>
                    <a:pt x="150759" y="10985"/>
                  </a:lnTo>
                  <a:lnTo>
                    <a:pt x="134501" y="2377"/>
                  </a:lnTo>
                  <a:lnTo>
                    <a:pt x="128527" y="1719"/>
                  </a:lnTo>
                  <a:lnTo>
                    <a:pt x="113071" y="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75584" y="431668"/>
              <a:ext cx="31152" cy="431669"/>
            </a:xfrm>
            <a:custGeom>
              <a:avLst/>
              <a:gdLst/>
              <a:ahLst/>
              <a:cxnLst/>
              <a:rect l="0" t="0" r="0" b="0"/>
              <a:pathLst>
                <a:path w="31152" h="431669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8" y="155989"/>
                  </a:lnTo>
                  <a:lnTo>
                    <a:pt x="15262" y="219226"/>
                  </a:lnTo>
                  <a:lnTo>
                    <a:pt x="19034" y="268897"/>
                  </a:lnTo>
                  <a:lnTo>
                    <a:pt x="20151" y="322478"/>
                  </a:lnTo>
                  <a:lnTo>
                    <a:pt x="26073" y="375399"/>
                  </a:lnTo>
                  <a:lnTo>
                    <a:pt x="31151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69865" y="621181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9464" y="3119"/>
                  </a:lnTo>
                  <a:lnTo>
                    <a:pt x="138917" y="15619"/>
                  </a:lnTo>
                  <a:lnTo>
                    <a:pt x="83940" y="11880"/>
                  </a:lnTo>
                  <a:lnTo>
                    <a:pt x="45148" y="140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64663" y="421139"/>
              <a:ext cx="347574" cy="466464"/>
            </a:xfrm>
            <a:custGeom>
              <a:avLst/>
              <a:gdLst/>
              <a:ahLst/>
              <a:cxnLst/>
              <a:rect l="0" t="0" r="0" b="0"/>
              <a:pathLst>
                <a:path w="347574" h="466464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9451"/>
                  </a:lnTo>
                  <a:lnTo>
                    <a:pt x="23334" y="212191"/>
                  </a:lnTo>
                  <a:lnTo>
                    <a:pt x="29956" y="267043"/>
                  </a:lnTo>
                  <a:lnTo>
                    <a:pt x="31103" y="320110"/>
                  </a:lnTo>
                  <a:lnTo>
                    <a:pt x="38726" y="376877"/>
                  </a:lnTo>
                  <a:lnTo>
                    <a:pt x="41445" y="431937"/>
                  </a:lnTo>
                  <a:lnTo>
                    <a:pt x="40646" y="451675"/>
                  </a:lnTo>
                  <a:lnTo>
                    <a:pt x="38796" y="452026"/>
                  </a:lnTo>
                  <a:lnTo>
                    <a:pt x="36392" y="448749"/>
                  </a:lnTo>
                  <a:lnTo>
                    <a:pt x="36841" y="435751"/>
                  </a:lnTo>
                  <a:lnTo>
                    <a:pt x="41420" y="379131"/>
                  </a:lnTo>
                  <a:lnTo>
                    <a:pt x="44248" y="334864"/>
                  </a:lnTo>
                  <a:lnTo>
                    <a:pt x="53201" y="314165"/>
                  </a:lnTo>
                  <a:lnTo>
                    <a:pt x="68098" y="300286"/>
                  </a:lnTo>
                  <a:lnTo>
                    <a:pt x="76984" y="294947"/>
                  </a:lnTo>
                  <a:lnTo>
                    <a:pt x="96217" y="292135"/>
                  </a:lnTo>
                  <a:lnTo>
                    <a:pt x="106258" y="293023"/>
                  </a:lnTo>
                  <a:lnTo>
                    <a:pt x="114123" y="297124"/>
                  </a:lnTo>
                  <a:lnTo>
                    <a:pt x="144822" y="338605"/>
                  </a:lnTo>
                  <a:lnTo>
                    <a:pt x="170774" y="401231"/>
                  </a:lnTo>
                  <a:lnTo>
                    <a:pt x="181184" y="428669"/>
                  </a:lnTo>
                  <a:lnTo>
                    <a:pt x="185876" y="461066"/>
                  </a:lnTo>
                  <a:lnTo>
                    <a:pt x="184748" y="459456"/>
                  </a:lnTo>
                  <a:lnTo>
                    <a:pt x="181546" y="445188"/>
                  </a:lnTo>
                  <a:lnTo>
                    <a:pt x="180123" y="423250"/>
                  </a:lnTo>
                  <a:lnTo>
                    <a:pt x="185730" y="401021"/>
                  </a:lnTo>
                  <a:lnTo>
                    <a:pt x="190500" y="390180"/>
                  </a:lnTo>
                  <a:lnTo>
                    <a:pt x="205160" y="375015"/>
                  </a:lnTo>
                  <a:lnTo>
                    <a:pt x="236263" y="359900"/>
                  </a:lnTo>
                  <a:lnTo>
                    <a:pt x="294022" y="339506"/>
                  </a:lnTo>
                  <a:lnTo>
                    <a:pt x="324983" y="320393"/>
                  </a:lnTo>
                  <a:lnTo>
                    <a:pt x="341749" y="302664"/>
                  </a:lnTo>
                  <a:lnTo>
                    <a:pt x="345985" y="293023"/>
                  </a:lnTo>
                  <a:lnTo>
                    <a:pt x="347573" y="272952"/>
                  </a:lnTo>
                  <a:lnTo>
                    <a:pt x="341261" y="255453"/>
                  </a:lnTo>
                  <a:lnTo>
                    <a:pt x="336301" y="247511"/>
                  </a:lnTo>
                  <a:lnTo>
                    <a:pt x="321432" y="235567"/>
                  </a:lnTo>
                  <a:lnTo>
                    <a:pt x="312555" y="230744"/>
                  </a:lnTo>
                  <a:lnTo>
                    <a:pt x="293331" y="228505"/>
                  </a:lnTo>
                  <a:lnTo>
                    <a:pt x="283291" y="229546"/>
                  </a:lnTo>
                  <a:lnTo>
                    <a:pt x="262778" y="240061"/>
                  </a:lnTo>
                  <a:lnTo>
                    <a:pt x="243132" y="257602"/>
                  </a:lnTo>
                  <a:lnTo>
                    <a:pt x="214575" y="303872"/>
                  </a:lnTo>
                  <a:lnTo>
                    <a:pt x="209731" y="314885"/>
                  </a:lnTo>
                  <a:lnTo>
                    <a:pt x="207467" y="339601"/>
                  </a:lnTo>
                  <a:lnTo>
                    <a:pt x="211531" y="366183"/>
                  </a:lnTo>
                  <a:lnTo>
                    <a:pt x="226972" y="405117"/>
                  </a:lnTo>
                  <a:lnTo>
                    <a:pt x="260014" y="448031"/>
                  </a:lnTo>
                  <a:lnTo>
                    <a:pt x="286441" y="464333"/>
                  </a:lnTo>
                  <a:lnTo>
                    <a:pt x="309411" y="466463"/>
                  </a:lnTo>
                  <a:lnTo>
                    <a:pt x="34744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96331" y="621181"/>
              <a:ext cx="126343" cy="266644"/>
            </a:xfrm>
            <a:custGeom>
              <a:avLst/>
              <a:gdLst/>
              <a:ahLst/>
              <a:cxnLst/>
              <a:rect l="0" t="0" r="0" b="0"/>
              <a:pathLst>
                <a:path w="126343" h="266644">
                  <a:moveTo>
                    <a:pt x="0" y="105285"/>
                  </a:moveTo>
                  <a:lnTo>
                    <a:pt x="2340" y="138907"/>
                  </a:lnTo>
                  <a:lnTo>
                    <a:pt x="23720" y="198692"/>
                  </a:lnTo>
                  <a:lnTo>
                    <a:pt x="50336" y="252506"/>
                  </a:lnTo>
                  <a:lnTo>
                    <a:pt x="56297" y="266643"/>
                  </a:lnTo>
                  <a:lnTo>
                    <a:pt x="56249" y="265499"/>
                  </a:lnTo>
                  <a:lnTo>
                    <a:pt x="37477" y="213514"/>
                  </a:lnTo>
                  <a:lnTo>
                    <a:pt x="21528" y="160935"/>
                  </a:lnTo>
                  <a:lnTo>
                    <a:pt x="13788" y="124114"/>
                  </a:lnTo>
                  <a:lnTo>
                    <a:pt x="14614" y="83568"/>
                  </a:lnTo>
                  <a:lnTo>
                    <a:pt x="16762" y="69750"/>
                  </a:lnTo>
                  <a:lnTo>
                    <a:pt x="28507" y="48157"/>
                  </a:lnTo>
                  <a:lnTo>
                    <a:pt x="46595" y="31932"/>
                  </a:lnTo>
                  <a:lnTo>
                    <a:pt x="104257" y="79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248480" y="379025"/>
            <a:ext cx="1616723" cy="534057"/>
            <a:chOff x="8248480" y="379025"/>
            <a:chExt cx="1616723" cy="534057"/>
          </a:xfrm>
        </p:grpSpPr>
        <p:sp>
          <p:nvSpPr>
            <p:cNvPr id="38" name="Freeform 37"/>
            <p:cNvSpPr/>
            <p:nvPr/>
          </p:nvSpPr>
          <p:spPr>
            <a:xfrm>
              <a:off x="8248480" y="639561"/>
              <a:ext cx="205904" cy="262592"/>
            </a:xfrm>
            <a:custGeom>
              <a:avLst/>
              <a:gdLst/>
              <a:ahLst/>
              <a:cxnLst/>
              <a:rect l="0" t="0" r="0" b="0"/>
              <a:pathLst>
                <a:path w="205904" h="262592">
                  <a:moveTo>
                    <a:pt x="5862" y="55319"/>
                  </a:moveTo>
                  <a:lnTo>
                    <a:pt x="5862" y="109464"/>
                  </a:lnTo>
                  <a:lnTo>
                    <a:pt x="5862" y="164411"/>
                  </a:lnTo>
                  <a:lnTo>
                    <a:pt x="7032" y="227560"/>
                  </a:lnTo>
                  <a:lnTo>
                    <a:pt x="11928" y="262591"/>
                  </a:lnTo>
                  <a:lnTo>
                    <a:pt x="11076" y="261351"/>
                  </a:lnTo>
                  <a:lnTo>
                    <a:pt x="8179" y="246325"/>
                  </a:lnTo>
                  <a:lnTo>
                    <a:pt x="3200" y="192138"/>
                  </a:lnTo>
                  <a:lnTo>
                    <a:pt x="0" y="164091"/>
                  </a:lnTo>
                  <a:lnTo>
                    <a:pt x="7478" y="111077"/>
                  </a:lnTo>
                  <a:lnTo>
                    <a:pt x="24792" y="55730"/>
                  </a:lnTo>
                  <a:lnTo>
                    <a:pt x="36112" y="34445"/>
                  </a:lnTo>
                  <a:lnTo>
                    <a:pt x="52062" y="19525"/>
                  </a:lnTo>
                  <a:lnTo>
                    <a:pt x="90897" y="416"/>
                  </a:lnTo>
                  <a:lnTo>
                    <a:pt x="101156" y="0"/>
                  </a:lnTo>
                  <a:lnTo>
                    <a:pt x="121914" y="5776"/>
                  </a:lnTo>
                  <a:lnTo>
                    <a:pt x="139718" y="19262"/>
                  </a:lnTo>
                  <a:lnTo>
                    <a:pt x="176261" y="66645"/>
                  </a:lnTo>
                  <a:lnTo>
                    <a:pt x="198216" y="118595"/>
                  </a:lnTo>
                  <a:lnTo>
                    <a:pt x="204385" y="170200"/>
                  </a:lnTo>
                  <a:lnTo>
                    <a:pt x="205604" y="223028"/>
                  </a:lnTo>
                  <a:lnTo>
                    <a:pt x="205903" y="244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17988" y="610652"/>
              <a:ext cx="155665" cy="297217"/>
            </a:xfrm>
            <a:custGeom>
              <a:avLst/>
              <a:gdLst/>
              <a:ahLst/>
              <a:cxnLst/>
              <a:rect l="0" t="0" r="0" b="0"/>
              <a:pathLst>
                <a:path w="155665" h="297217">
                  <a:moveTo>
                    <a:pt x="10095" y="42114"/>
                  </a:moveTo>
                  <a:lnTo>
                    <a:pt x="1761" y="79592"/>
                  </a:lnTo>
                  <a:lnTo>
                    <a:pt x="0" y="131016"/>
                  </a:lnTo>
                  <a:lnTo>
                    <a:pt x="822" y="185064"/>
                  </a:lnTo>
                  <a:lnTo>
                    <a:pt x="14232" y="241570"/>
                  </a:lnTo>
                  <a:lnTo>
                    <a:pt x="29908" y="273568"/>
                  </a:lnTo>
                  <a:lnTo>
                    <a:pt x="45807" y="288482"/>
                  </a:lnTo>
                  <a:lnTo>
                    <a:pt x="54960" y="294097"/>
                  </a:lnTo>
                  <a:lnTo>
                    <a:pt x="74489" y="297216"/>
                  </a:lnTo>
                  <a:lnTo>
                    <a:pt x="84609" y="296410"/>
                  </a:lnTo>
                  <a:lnTo>
                    <a:pt x="102094" y="289276"/>
                  </a:lnTo>
                  <a:lnTo>
                    <a:pt x="110031" y="284098"/>
                  </a:lnTo>
                  <a:lnTo>
                    <a:pt x="132383" y="254453"/>
                  </a:lnTo>
                  <a:lnTo>
                    <a:pt x="148234" y="216034"/>
                  </a:lnTo>
                  <a:lnTo>
                    <a:pt x="155664" y="161130"/>
                  </a:lnTo>
                  <a:lnTo>
                    <a:pt x="154012" y="105225"/>
                  </a:lnTo>
                  <a:lnTo>
                    <a:pt x="139488" y="43493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41580" y="663236"/>
              <a:ext cx="270815" cy="231687"/>
            </a:xfrm>
            <a:custGeom>
              <a:avLst/>
              <a:gdLst/>
              <a:ahLst/>
              <a:cxnLst/>
              <a:rect l="0" t="0" r="0" b="0"/>
              <a:pathLst>
                <a:path w="270815" h="231687">
                  <a:moveTo>
                    <a:pt x="18130" y="63230"/>
                  </a:moveTo>
                  <a:lnTo>
                    <a:pt x="6951" y="79997"/>
                  </a:lnTo>
                  <a:lnTo>
                    <a:pt x="0" y="112782"/>
                  </a:lnTo>
                  <a:lnTo>
                    <a:pt x="4886" y="174187"/>
                  </a:lnTo>
                  <a:lnTo>
                    <a:pt x="6797" y="214779"/>
                  </a:lnTo>
                  <a:lnTo>
                    <a:pt x="7065" y="214565"/>
                  </a:lnTo>
                  <a:lnTo>
                    <a:pt x="8700" y="159978"/>
                  </a:lnTo>
                  <a:lnTo>
                    <a:pt x="19041" y="96942"/>
                  </a:lnTo>
                  <a:lnTo>
                    <a:pt x="32348" y="39083"/>
                  </a:lnTo>
                  <a:lnTo>
                    <a:pt x="38136" y="28415"/>
                  </a:lnTo>
                  <a:lnTo>
                    <a:pt x="53928" y="13441"/>
                  </a:lnTo>
                  <a:lnTo>
                    <a:pt x="61882" y="11320"/>
                  </a:lnTo>
                  <a:lnTo>
                    <a:pt x="69525" y="12246"/>
                  </a:lnTo>
                  <a:lnTo>
                    <a:pt x="76960" y="15202"/>
                  </a:lnTo>
                  <a:lnTo>
                    <a:pt x="88339" y="30966"/>
                  </a:lnTo>
                  <a:lnTo>
                    <a:pt x="108917" y="91433"/>
                  </a:lnTo>
                  <a:lnTo>
                    <a:pt x="116192" y="114369"/>
                  </a:lnTo>
                  <a:lnTo>
                    <a:pt x="119769" y="116040"/>
                  </a:lnTo>
                  <a:lnTo>
                    <a:pt x="123324" y="111305"/>
                  </a:lnTo>
                  <a:lnTo>
                    <a:pt x="142120" y="55393"/>
                  </a:lnTo>
                  <a:lnTo>
                    <a:pt x="161062" y="23083"/>
                  </a:lnTo>
                  <a:lnTo>
                    <a:pt x="178751" y="6002"/>
                  </a:lnTo>
                  <a:lnTo>
                    <a:pt x="188381" y="1682"/>
                  </a:lnTo>
                  <a:lnTo>
                    <a:pt x="208441" y="0"/>
                  </a:lnTo>
                  <a:lnTo>
                    <a:pt x="216363" y="3529"/>
                  </a:lnTo>
                  <a:lnTo>
                    <a:pt x="228287" y="16809"/>
                  </a:lnTo>
                  <a:lnTo>
                    <a:pt x="249240" y="72382"/>
                  </a:lnTo>
                  <a:lnTo>
                    <a:pt x="266066" y="134625"/>
                  </a:lnTo>
                  <a:lnTo>
                    <a:pt x="269876" y="189810"/>
                  </a:lnTo>
                  <a:lnTo>
                    <a:pt x="270814" y="2316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80027" y="379025"/>
              <a:ext cx="231265" cy="533808"/>
            </a:xfrm>
            <a:custGeom>
              <a:avLst/>
              <a:gdLst/>
              <a:ahLst/>
              <a:cxnLst/>
              <a:rect l="0" t="0" r="0" b="0"/>
              <a:pathLst>
                <a:path w="231265" h="533808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8728" y="145904"/>
                  </a:lnTo>
                  <a:lnTo>
                    <a:pt x="14264" y="203888"/>
                  </a:lnTo>
                  <a:lnTo>
                    <a:pt x="16134" y="265402"/>
                  </a:lnTo>
                  <a:lnTo>
                    <a:pt x="23739" y="324953"/>
                  </a:lnTo>
                  <a:lnTo>
                    <a:pt x="26121" y="379382"/>
                  </a:lnTo>
                  <a:lnTo>
                    <a:pt x="27996" y="427355"/>
                  </a:lnTo>
                  <a:lnTo>
                    <a:pt x="34271" y="476924"/>
                  </a:lnTo>
                  <a:lnTo>
                    <a:pt x="35480" y="512408"/>
                  </a:lnTo>
                  <a:lnTo>
                    <a:pt x="33864" y="511231"/>
                  </a:lnTo>
                  <a:lnTo>
                    <a:pt x="22866" y="475721"/>
                  </a:lnTo>
                  <a:lnTo>
                    <a:pt x="24042" y="437182"/>
                  </a:lnTo>
                  <a:lnTo>
                    <a:pt x="36090" y="382238"/>
                  </a:lnTo>
                  <a:lnTo>
                    <a:pt x="59787" y="332564"/>
                  </a:lnTo>
                  <a:lnTo>
                    <a:pt x="74396" y="316263"/>
                  </a:lnTo>
                  <a:lnTo>
                    <a:pt x="92586" y="305118"/>
                  </a:lnTo>
                  <a:lnTo>
                    <a:pt x="118609" y="302504"/>
                  </a:lnTo>
                  <a:lnTo>
                    <a:pt x="171796" y="310359"/>
                  </a:lnTo>
                  <a:lnTo>
                    <a:pt x="191248" y="322771"/>
                  </a:lnTo>
                  <a:lnTo>
                    <a:pt x="206522" y="339986"/>
                  </a:lnTo>
                  <a:lnTo>
                    <a:pt x="225860" y="382753"/>
                  </a:lnTo>
                  <a:lnTo>
                    <a:pt x="231264" y="409928"/>
                  </a:lnTo>
                  <a:lnTo>
                    <a:pt x="225201" y="468795"/>
                  </a:lnTo>
                  <a:lnTo>
                    <a:pt x="218103" y="491453"/>
                  </a:lnTo>
                  <a:lnTo>
                    <a:pt x="207150" y="509322"/>
                  </a:lnTo>
                  <a:lnTo>
                    <a:pt x="191363" y="521944"/>
                  </a:lnTo>
                  <a:lnTo>
                    <a:pt x="171478" y="530283"/>
                  </a:lnTo>
                  <a:lnTo>
                    <a:pt x="135146" y="533807"/>
                  </a:lnTo>
                  <a:lnTo>
                    <a:pt x="93954" y="525110"/>
                  </a:lnTo>
                  <a:lnTo>
                    <a:pt x="69237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404739" y="629445"/>
              <a:ext cx="176195" cy="283637"/>
            </a:xfrm>
            <a:custGeom>
              <a:avLst/>
              <a:gdLst/>
              <a:ahLst/>
              <a:cxnLst/>
              <a:rect l="0" t="0" r="0" b="0"/>
              <a:pathLst>
                <a:path w="176195" h="283637">
                  <a:moveTo>
                    <a:pt x="7738" y="160192"/>
                  </a:moveTo>
                  <a:lnTo>
                    <a:pt x="45215" y="151859"/>
                  </a:lnTo>
                  <a:lnTo>
                    <a:pt x="96639" y="144508"/>
                  </a:lnTo>
                  <a:lnTo>
                    <a:pt x="117829" y="132164"/>
                  </a:lnTo>
                  <a:lnTo>
                    <a:pt x="133876" y="114980"/>
                  </a:lnTo>
                  <a:lnTo>
                    <a:pt x="144907" y="95644"/>
                  </a:lnTo>
                  <a:lnTo>
                    <a:pt x="152106" y="59438"/>
                  </a:lnTo>
                  <a:lnTo>
                    <a:pt x="147550" y="35864"/>
                  </a:lnTo>
                  <a:lnTo>
                    <a:pt x="143060" y="24664"/>
                  </a:lnTo>
                  <a:lnTo>
                    <a:pt x="135387" y="16028"/>
                  </a:lnTo>
                  <a:lnTo>
                    <a:pt x="114383" y="3312"/>
                  </a:lnTo>
                  <a:lnTo>
                    <a:pt x="89451" y="0"/>
                  </a:lnTo>
                  <a:lnTo>
                    <a:pt x="65112" y="3598"/>
                  </a:lnTo>
                  <a:lnTo>
                    <a:pt x="46495" y="12996"/>
                  </a:lnTo>
                  <a:lnTo>
                    <a:pt x="22861" y="37029"/>
                  </a:lnTo>
                  <a:lnTo>
                    <a:pt x="6629" y="71967"/>
                  </a:lnTo>
                  <a:lnTo>
                    <a:pt x="0" y="117543"/>
                  </a:lnTo>
                  <a:lnTo>
                    <a:pt x="6166" y="175771"/>
                  </a:lnTo>
                  <a:lnTo>
                    <a:pt x="21768" y="222281"/>
                  </a:lnTo>
                  <a:lnTo>
                    <a:pt x="35030" y="242769"/>
                  </a:lnTo>
                  <a:lnTo>
                    <a:pt x="62228" y="266288"/>
                  </a:lnTo>
                  <a:lnTo>
                    <a:pt x="82259" y="276755"/>
                  </a:lnTo>
                  <a:lnTo>
                    <a:pt x="118855" y="283636"/>
                  </a:lnTo>
                  <a:lnTo>
                    <a:pt x="176194" y="276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675689" y="643707"/>
              <a:ext cx="189514" cy="252313"/>
            </a:xfrm>
            <a:custGeom>
              <a:avLst/>
              <a:gdLst/>
              <a:ahLst/>
              <a:cxnLst/>
              <a:rect l="0" t="0" r="0" b="0"/>
              <a:pathLst>
                <a:path w="189514" h="252313">
                  <a:moveTo>
                    <a:pt x="0" y="114344"/>
                  </a:moveTo>
                  <a:lnTo>
                    <a:pt x="5589" y="172961"/>
                  </a:lnTo>
                  <a:lnTo>
                    <a:pt x="17958" y="225965"/>
                  </a:lnTo>
                  <a:lnTo>
                    <a:pt x="24749" y="249351"/>
                  </a:lnTo>
                  <a:lnTo>
                    <a:pt x="27028" y="252312"/>
                  </a:lnTo>
                  <a:lnTo>
                    <a:pt x="28547" y="249607"/>
                  </a:lnTo>
                  <a:lnTo>
                    <a:pt x="29065" y="232953"/>
                  </a:lnTo>
                  <a:lnTo>
                    <a:pt x="19866" y="177721"/>
                  </a:lnTo>
                  <a:lnTo>
                    <a:pt x="15848" y="149531"/>
                  </a:lnTo>
                  <a:lnTo>
                    <a:pt x="22801" y="93305"/>
                  </a:lnTo>
                  <a:lnTo>
                    <a:pt x="35439" y="42728"/>
                  </a:lnTo>
                  <a:lnTo>
                    <a:pt x="48507" y="23633"/>
                  </a:lnTo>
                  <a:lnTo>
                    <a:pt x="56904" y="15266"/>
                  </a:lnTo>
                  <a:lnTo>
                    <a:pt x="78714" y="5969"/>
                  </a:lnTo>
                  <a:lnTo>
                    <a:pt x="130842" y="0"/>
                  </a:lnTo>
                  <a:lnTo>
                    <a:pt x="189513" y="90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45531" y="1116020"/>
            <a:ext cx="5155672" cy="700883"/>
            <a:chOff x="645531" y="1116020"/>
            <a:chExt cx="5155672" cy="700883"/>
          </a:xfrm>
        </p:grpSpPr>
        <p:sp>
          <p:nvSpPr>
            <p:cNvPr id="45" name="Freeform 44"/>
            <p:cNvSpPr/>
            <p:nvPr/>
          </p:nvSpPr>
          <p:spPr>
            <a:xfrm>
              <a:off x="645531" y="1347647"/>
              <a:ext cx="321413" cy="265204"/>
            </a:xfrm>
            <a:custGeom>
              <a:avLst/>
              <a:gdLst/>
              <a:ahLst/>
              <a:cxnLst/>
              <a:rect l="0" t="0" r="0" b="0"/>
              <a:pathLst>
                <a:path w="321413" h="265204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21772" y="199546"/>
                  </a:lnTo>
                  <a:lnTo>
                    <a:pt x="31950" y="231480"/>
                  </a:lnTo>
                  <a:lnTo>
                    <a:pt x="45126" y="249499"/>
                  </a:lnTo>
                  <a:lnTo>
                    <a:pt x="53553" y="257580"/>
                  </a:lnTo>
                  <a:lnTo>
                    <a:pt x="61510" y="260627"/>
                  </a:lnTo>
                  <a:lnTo>
                    <a:pt x="69155" y="260319"/>
                  </a:lnTo>
                  <a:lnTo>
                    <a:pt x="83888" y="253738"/>
                  </a:lnTo>
                  <a:lnTo>
                    <a:pt x="98235" y="243014"/>
                  </a:lnTo>
                  <a:lnTo>
                    <a:pt x="113877" y="218233"/>
                  </a:lnTo>
                  <a:lnTo>
                    <a:pt x="128473" y="162778"/>
                  </a:lnTo>
                  <a:lnTo>
                    <a:pt x="132065" y="129079"/>
                  </a:lnTo>
                  <a:lnTo>
                    <a:pt x="132569" y="130506"/>
                  </a:lnTo>
                  <a:lnTo>
                    <a:pt x="138967" y="166419"/>
                  </a:lnTo>
                  <a:lnTo>
                    <a:pt x="159902" y="208998"/>
                  </a:lnTo>
                  <a:lnTo>
                    <a:pt x="193470" y="248505"/>
                  </a:lnTo>
                  <a:lnTo>
                    <a:pt x="219954" y="264444"/>
                  </a:lnTo>
                  <a:lnTo>
                    <a:pt x="229766" y="265203"/>
                  </a:lnTo>
                  <a:lnTo>
                    <a:pt x="250027" y="259808"/>
                  </a:lnTo>
                  <a:lnTo>
                    <a:pt x="275576" y="243617"/>
                  </a:lnTo>
                  <a:lnTo>
                    <a:pt x="287545" y="227597"/>
                  </a:lnTo>
                  <a:lnTo>
                    <a:pt x="314597" y="168879"/>
                  </a:lnTo>
                  <a:lnTo>
                    <a:pt x="321412" y="107102"/>
                  </a:lnTo>
                  <a:lnTo>
                    <a:pt x="319474" y="66829"/>
                  </a:lnTo>
                  <a:lnTo>
                    <a:pt x="304835" y="9680"/>
                  </a:lnTo>
                  <a:lnTo>
                    <a:pt x="3020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04669" y="1137077"/>
              <a:ext cx="395622" cy="432088"/>
            </a:xfrm>
            <a:custGeom>
              <a:avLst/>
              <a:gdLst/>
              <a:ahLst/>
              <a:cxnLst/>
              <a:rect l="0" t="0" r="0" b="0"/>
              <a:pathLst>
                <a:path w="395622" h="432088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3785" y="135645"/>
                  </a:lnTo>
                  <a:lnTo>
                    <a:pt x="27262" y="196550"/>
                  </a:lnTo>
                  <a:lnTo>
                    <a:pt x="37693" y="254769"/>
                  </a:lnTo>
                  <a:lnTo>
                    <a:pt x="48192" y="313353"/>
                  </a:lnTo>
                  <a:lnTo>
                    <a:pt x="52473" y="361517"/>
                  </a:lnTo>
                  <a:lnTo>
                    <a:pt x="52572" y="398015"/>
                  </a:lnTo>
                  <a:lnTo>
                    <a:pt x="54811" y="413202"/>
                  </a:lnTo>
                  <a:lnTo>
                    <a:pt x="53771" y="412339"/>
                  </a:lnTo>
                  <a:lnTo>
                    <a:pt x="51907" y="408254"/>
                  </a:lnTo>
                  <a:lnTo>
                    <a:pt x="48671" y="347015"/>
                  </a:lnTo>
                  <a:lnTo>
                    <a:pt x="53866" y="285615"/>
                  </a:lnTo>
                  <a:lnTo>
                    <a:pt x="65915" y="261081"/>
                  </a:lnTo>
                  <a:lnTo>
                    <a:pt x="74042" y="251263"/>
                  </a:lnTo>
                  <a:lnTo>
                    <a:pt x="95549" y="240354"/>
                  </a:lnTo>
                  <a:lnTo>
                    <a:pt x="107836" y="237445"/>
                  </a:lnTo>
                  <a:lnTo>
                    <a:pt x="118366" y="240185"/>
                  </a:lnTo>
                  <a:lnTo>
                    <a:pt x="136306" y="255708"/>
                  </a:lnTo>
                  <a:lnTo>
                    <a:pt x="165778" y="308844"/>
                  </a:lnTo>
                  <a:lnTo>
                    <a:pt x="186833" y="362174"/>
                  </a:lnTo>
                  <a:lnTo>
                    <a:pt x="198577" y="398209"/>
                  </a:lnTo>
                  <a:lnTo>
                    <a:pt x="201087" y="401174"/>
                  </a:lnTo>
                  <a:lnTo>
                    <a:pt x="202761" y="398470"/>
                  </a:lnTo>
                  <a:lnTo>
                    <a:pt x="211036" y="366099"/>
                  </a:lnTo>
                  <a:lnTo>
                    <a:pt x="223506" y="349494"/>
                  </a:lnTo>
                  <a:lnTo>
                    <a:pt x="231744" y="341791"/>
                  </a:lnTo>
                  <a:lnTo>
                    <a:pt x="253377" y="333231"/>
                  </a:lnTo>
                  <a:lnTo>
                    <a:pt x="305392" y="316558"/>
                  </a:lnTo>
                  <a:lnTo>
                    <a:pt x="335611" y="297476"/>
                  </a:lnTo>
                  <a:lnTo>
                    <a:pt x="348673" y="280781"/>
                  </a:lnTo>
                  <a:lnTo>
                    <a:pt x="353794" y="271415"/>
                  </a:lnTo>
                  <a:lnTo>
                    <a:pt x="356364" y="251650"/>
                  </a:lnTo>
                  <a:lnTo>
                    <a:pt x="355411" y="241466"/>
                  </a:lnTo>
                  <a:lnTo>
                    <a:pt x="350097" y="232338"/>
                  </a:lnTo>
                  <a:lnTo>
                    <a:pt x="331714" y="215955"/>
                  </a:lnTo>
                  <a:lnTo>
                    <a:pt x="321431" y="211821"/>
                  </a:lnTo>
                  <a:lnTo>
                    <a:pt x="300646" y="210346"/>
                  </a:lnTo>
                  <a:lnTo>
                    <a:pt x="282830" y="216710"/>
                  </a:lnTo>
                  <a:lnTo>
                    <a:pt x="274803" y="221682"/>
                  </a:lnTo>
                  <a:lnTo>
                    <a:pt x="252328" y="251037"/>
                  </a:lnTo>
                  <a:lnTo>
                    <a:pt x="242030" y="289371"/>
                  </a:lnTo>
                  <a:lnTo>
                    <a:pt x="238978" y="330365"/>
                  </a:lnTo>
                  <a:lnTo>
                    <a:pt x="249252" y="372147"/>
                  </a:lnTo>
                  <a:lnTo>
                    <a:pt x="267114" y="402984"/>
                  </a:lnTo>
                  <a:lnTo>
                    <a:pt x="292814" y="426939"/>
                  </a:lnTo>
                  <a:lnTo>
                    <a:pt x="303686" y="430855"/>
                  </a:lnTo>
                  <a:lnTo>
                    <a:pt x="328245" y="432087"/>
                  </a:lnTo>
                  <a:lnTo>
                    <a:pt x="362789" y="420614"/>
                  </a:lnTo>
                  <a:lnTo>
                    <a:pt x="378299" y="408818"/>
                  </a:lnTo>
                  <a:lnTo>
                    <a:pt x="395621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42404" y="1321493"/>
              <a:ext cx="210571" cy="236725"/>
            </a:xfrm>
            <a:custGeom>
              <a:avLst/>
              <a:gdLst/>
              <a:ahLst/>
              <a:cxnLst/>
              <a:rect l="0" t="0" r="0" b="0"/>
              <a:pathLst>
                <a:path w="210571" h="236725">
                  <a:moveTo>
                    <a:pt x="0" y="89325"/>
                  </a:moveTo>
                  <a:lnTo>
                    <a:pt x="11452" y="138256"/>
                  </a:lnTo>
                  <a:lnTo>
                    <a:pt x="24749" y="191797"/>
                  </a:lnTo>
                  <a:lnTo>
                    <a:pt x="36300" y="227980"/>
                  </a:lnTo>
                  <a:lnTo>
                    <a:pt x="23748" y="165733"/>
                  </a:lnTo>
                  <a:lnTo>
                    <a:pt x="14965" y="117294"/>
                  </a:lnTo>
                  <a:lnTo>
                    <a:pt x="14524" y="58412"/>
                  </a:lnTo>
                  <a:lnTo>
                    <a:pt x="20493" y="32302"/>
                  </a:lnTo>
                  <a:lnTo>
                    <a:pt x="30945" y="12899"/>
                  </a:lnTo>
                  <a:lnTo>
                    <a:pt x="39347" y="6789"/>
                  </a:lnTo>
                  <a:lnTo>
                    <a:pt x="61161" y="0"/>
                  </a:lnTo>
                  <a:lnTo>
                    <a:pt x="72360" y="1699"/>
                  </a:lnTo>
                  <a:lnTo>
                    <a:pt x="94161" y="12946"/>
                  </a:lnTo>
                  <a:lnTo>
                    <a:pt x="126165" y="44597"/>
                  </a:lnTo>
                  <a:lnTo>
                    <a:pt x="159175" y="102629"/>
                  </a:lnTo>
                  <a:lnTo>
                    <a:pt x="184781" y="163174"/>
                  </a:lnTo>
                  <a:lnTo>
                    <a:pt x="199800" y="210151"/>
                  </a:lnTo>
                  <a:lnTo>
                    <a:pt x="210570" y="236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48104" y="1116020"/>
              <a:ext cx="20767" cy="431670"/>
            </a:xfrm>
            <a:custGeom>
              <a:avLst/>
              <a:gdLst/>
              <a:ahLst/>
              <a:cxnLst/>
              <a:rect l="0" t="0" r="0" b="0"/>
              <a:pathLst>
                <a:path w="20767" h="431670">
                  <a:moveTo>
                    <a:pt x="20766" y="0"/>
                  </a:moveTo>
                  <a:lnTo>
                    <a:pt x="12433" y="37478"/>
                  </a:lnTo>
                  <a:lnTo>
                    <a:pt x="10671" y="100080"/>
                  </a:lnTo>
                  <a:lnTo>
                    <a:pt x="10366" y="159505"/>
                  </a:lnTo>
                  <a:lnTo>
                    <a:pt x="3027" y="220760"/>
                  </a:lnTo>
                  <a:lnTo>
                    <a:pt x="692" y="275591"/>
                  </a:lnTo>
                  <a:lnTo>
                    <a:pt x="0" y="328232"/>
                  </a:lnTo>
                  <a:lnTo>
                    <a:pt x="2886" y="385414"/>
                  </a:lnTo>
                  <a:lnTo>
                    <a:pt x="1023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21471" y="1284476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9068" y="3120"/>
                  </a:lnTo>
                  <a:lnTo>
                    <a:pt x="154121" y="9065"/>
                  </a:lnTo>
                  <a:lnTo>
                    <a:pt x="90972" y="10240"/>
                  </a:lnTo>
                  <a:lnTo>
                    <a:pt x="35344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39212" y="1126549"/>
              <a:ext cx="377141" cy="426266"/>
            </a:xfrm>
            <a:custGeom>
              <a:avLst/>
              <a:gdLst/>
              <a:ahLst/>
              <a:cxnLst/>
              <a:rect l="0" t="0" r="0" b="0"/>
              <a:pathLst>
                <a:path w="377141" h="426266">
                  <a:moveTo>
                    <a:pt x="8642" y="0"/>
                  </a:moveTo>
                  <a:lnTo>
                    <a:pt x="309" y="37478"/>
                  </a:lnTo>
                  <a:lnTo>
                    <a:pt x="4137" y="100080"/>
                  </a:lnTo>
                  <a:lnTo>
                    <a:pt x="7307" y="159505"/>
                  </a:lnTo>
                  <a:lnTo>
                    <a:pt x="8247" y="215976"/>
                  </a:lnTo>
                  <a:lnTo>
                    <a:pt x="15800" y="271819"/>
                  </a:lnTo>
                  <a:lnTo>
                    <a:pt x="18505" y="326697"/>
                  </a:lnTo>
                  <a:lnTo>
                    <a:pt x="13450" y="377008"/>
                  </a:lnTo>
                  <a:lnTo>
                    <a:pt x="10678" y="380020"/>
                  </a:lnTo>
                  <a:lnTo>
                    <a:pt x="7660" y="377349"/>
                  </a:lnTo>
                  <a:lnTo>
                    <a:pt x="4478" y="370889"/>
                  </a:lnTo>
                  <a:lnTo>
                    <a:pt x="0" y="333851"/>
                  </a:lnTo>
                  <a:lnTo>
                    <a:pt x="6892" y="277339"/>
                  </a:lnTo>
                  <a:lnTo>
                    <a:pt x="17353" y="237502"/>
                  </a:lnTo>
                  <a:lnTo>
                    <a:pt x="28501" y="218250"/>
                  </a:lnTo>
                  <a:lnTo>
                    <a:pt x="44375" y="205015"/>
                  </a:lnTo>
                  <a:lnTo>
                    <a:pt x="53521" y="199847"/>
                  </a:lnTo>
                  <a:lnTo>
                    <a:pt x="63128" y="198742"/>
                  </a:lnTo>
                  <a:lnTo>
                    <a:pt x="83161" y="203753"/>
                  </a:lnTo>
                  <a:lnTo>
                    <a:pt x="108581" y="219728"/>
                  </a:lnTo>
                  <a:lnTo>
                    <a:pt x="130931" y="244869"/>
                  </a:lnTo>
                  <a:lnTo>
                    <a:pt x="155045" y="303488"/>
                  </a:lnTo>
                  <a:lnTo>
                    <a:pt x="169883" y="352666"/>
                  </a:lnTo>
                  <a:lnTo>
                    <a:pt x="173458" y="356773"/>
                  </a:lnTo>
                  <a:lnTo>
                    <a:pt x="177011" y="354832"/>
                  </a:lnTo>
                  <a:lnTo>
                    <a:pt x="196708" y="329273"/>
                  </a:lnTo>
                  <a:lnTo>
                    <a:pt x="244585" y="294716"/>
                  </a:lnTo>
                  <a:lnTo>
                    <a:pt x="297274" y="272295"/>
                  </a:lnTo>
                  <a:lnTo>
                    <a:pt x="343166" y="255431"/>
                  </a:lnTo>
                  <a:lnTo>
                    <a:pt x="360481" y="243766"/>
                  </a:lnTo>
                  <a:lnTo>
                    <a:pt x="363694" y="237380"/>
                  </a:lnTo>
                  <a:lnTo>
                    <a:pt x="363497" y="230783"/>
                  </a:lnTo>
                  <a:lnTo>
                    <a:pt x="361026" y="224045"/>
                  </a:lnTo>
                  <a:lnTo>
                    <a:pt x="348921" y="213439"/>
                  </a:lnTo>
                  <a:lnTo>
                    <a:pt x="312554" y="197098"/>
                  </a:lnTo>
                  <a:lnTo>
                    <a:pt x="289164" y="196004"/>
                  </a:lnTo>
                  <a:lnTo>
                    <a:pt x="249687" y="205084"/>
                  </a:lnTo>
                  <a:lnTo>
                    <a:pt x="224568" y="217490"/>
                  </a:lnTo>
                  <a:lnTo>
                    <a:pt x="205605" y="234703"/>
                  </a:lnTo>
                  <a:lnTo>
                    <a:pt x="195617" y="260290"/>
                  </a:lnTo>
                  <a:lnTo>
                    <a:pt x="193518" y="289989"/>
                  </a:lnTo>
                  <a:lnTo>
                    <a:pt x="205490" y="330678"/>
                  </a:lnTo>
                  <a:lnTo>
                    <a:pt x="237264" y="385412"/>
                  </a:lnTo>
                  <a:lnTo>
                    <a:pt x="257261" y="405650"/>
                  </a:lnTo>
                  <a:lnTo>
                    <a:pt x="269145" y="414323"/>
                  </a:lnTo>
                  <a:lnTo>
                    <a:pt x="297946" y="423959"/>
                  </a:lnTo>
                  <a:lnTo>
                    <a:pt x="340807" y="426265"/>
                  </a:lnTo>
                  <a:lnTo>
                    <a:pt x="37714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61365" y="1323552"/>
              <a:ext cx="323527" cy="493351"/>
            </a:xfrm>
            <a:custGeom>
              <a:avLst/>
              <a:gdLst/>
              <a:ahLst/>
              <a:cxnLst/>
              <a:rect l="0" t="0" r="0" b="0"/>
              <a:pathLst>
                <a:path w="323527" h="493351">
                  <a:moveTo>
                    <a:pt x="134013" y="139909"/>
                  </a:moveTo>
                  <a:lnTo>
                    <a:pt x="128424" y="81292"/>
                  </a:lnTo>
                  <a:lnTo>
                    <a:pt x="114885" y="36693"/>
                  </a:lnTo>
                  <a:lnTo>
                    <a:pt x="103675" y="19556"/>
                  </a:lnTo>
                  <a:lnTo>
                    <a:pt x="87774" y="7260"/>
                  </a:lnTo>
                  <a:lnTo>
                    <a:pt x="78620" y="2343"/>
                  </a:lnTo>
                  <a:lnTo>
                    <a:pt x="59091" y="0"/>
                  </a:lnTo>
                  <a:lnTo>
                    <a:pt x="48970" y="1012"/>
                  </a:lnTo>
                  <a:lnTo>
                    <a:pt x="31486" y="11497"/>
                  </a:lnTo>
                  <a:lnTo>
                    <a:pt x="17085" y="27854"/>
                  </a:lnTo>
                  <a:lnTo>
                    <a:pt x="6786" y="46823"/>
                  </a:lnTo>
                  <a:lnTo>
                    <a:pt x="0" y="88411"/>
                  </a:lnTo>
                  <a:lnTo>
                    <a:pt x="3579" y="126600"/>
                  </a:lnTo>
                  <a:lnTo>
                    <a:pt x="17637" y="160142"/>
                  </a:lnTo>
                  <a:lnTo>
                    <a:pt x="26013" y="166266"/>
                  </a:lnTo>
                  <a:lnTo>
                    <a:pt x="47799" y="169950"/>
                  </a:lnTo>
                  <a:lnTo>
                    <a:pt x="57819" y="166955"/>
                  </a:lnTo>
                  <a:lnTo>
                    <a:pt x="98128" y="132985"/>
                  </a:lnTo>
                  <a:lnTo>
                    <a:pt x="131898" y="81719"/>
                  </a:lnTo>
                  <a:lnTo>
                    <a:pt x="136112" y="81228"/>
                  </a:lnTo>
                  <a:lnTo>
                    <a:pt x="138922" y="85581"/>
                  </a:lnTo>
                  <a:lnTo>
                    <a:pt x="143432" y="137366"/>
                  </a:lnTo>
                  <a:lnTo>
                    <a:pt x="151558" y="191139"/>
                  </a:lnTo>
                  <a:lnTo>
                    <a:pt x="155199" y="235287"/>
                  </a:lnTo>
                  <a:lnTo>
                    <a:pt x="161997" y="298670"/>
                  </a:lnTo>
                  <a:lnTo>
                    <a:pt x="163998" y="345390"/>
                  </a:lnTo>
                  <a:lnTo>
                    <a:pt x="170714" y="395374"/>
                  </a:lnTo>
                  <a:lnTo>
                    <a:pt x="174523" y="443590"/>
                  </a:lnTo>
                  <a:lnTo>
                    <a:pt x="175810" y="493350"/>
                  </a:lnTo>
                  <a:lnTo>
                    <a:pt x="181675" y="448654"/>
                  </a:lnTo>
                  <a:lnTo>
                    <a:pt x="208905" y="393043"/>
                  </a:lnTo>
                  <a:lnTo>
                    <a:pt x="236024" y="356157"/>
                  </a:lnTo>
                  <a:lnTo>
                    <a:pt x="272317" y="327510"/>
                  </a:lnTo>
                  <a:lnTo>
                    <a:pt x="323526" y="297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05602" y="1337119"/>
              <a:ext cx="181830" cy="201757"/>
            </a:xfrm>
            <a:custGeom>
              <a:avLst/>
              <a:gdLst/>
              <a:ahLst/>
              <a:cxnLst/>
              <a:rect l="0" t="0" r="0" b="0"/>
              <a:pathLst>
                <a:path w="181830" h="201757">
                  <a:moveTo>
                    <a:pt x="5589" y="21057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16585" y="116057"/>
                  </a:lnTo>
                  <a:lnTo>
                    <a:pt x="35837" y="157975"/>
                  </a:lnTo>
                  <a:lnTo>
                    <a:pt x="55366" y="183938"/>
                  </a:lnTo>
                  <a:lnTo>
                    <a:pt x="81559" y="200859"/>
                  </a:lnTo>
                  <a:lnTo>
                    <a:pt x="91331" y="201756"/>
                  </a:lnTo>
                  <a:lnTo>
                    <a:pt x="111547" y="196514"/>
                  </a:lnTo>
                  <a:lnTo>
                    <a:pt x="137070" y="180409"/>
                  </a:lnTo>
                  <a:lnTo>
                    <a:pt x="159450" y="149641"/>
                  </a:lnTo>
                  <a:lnTo>
                    <a:pt x="175311" y="116477"/>
                  </a:lnTo>
                  <a:lnTo>
                    <a:pt x="181829" y="78835"/>
                  </a:lnTo>
                  <a:lnTo>
                    <a:pt x="175879" y="19639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56328" y="1396377"/>
              <a:ext cx="191996" cy="188699"/>
            </a:xfrm>
            <a:custGeom>
              <a:avLst/>
              <a:gdLst/>
              <a:ahLst/>
              <a:cxnLst/>
              <a:rect l="0" t="0" r="0" b="0"/>
              <a:pathLst>
                <a:path w="191996" h="188699">
                  <a:moveTo>
                    <a:pt x="123361" y="24970"/>
                  </a:moveTo>
                  <a:lnTo>
                    <a:pt x="105380" y="9329"/>
                  </a:lnTo>
                  <a:lnTo>
                    <a:pt x="88463" y="1250"/>
                  </a:lnTo>
                  <a:lnTo>
                    <a:pt x="66127" y="0"/>
                  </a:lnTo>
                  <a:lnTo>
                    <a:pt x="42941" y="4513"/>
                  </a:lnTo>
                  <a:lnTo>
                    <a:pt x="24837" y="14318"/>
                  </a:lnTo>
                  <a:lnTo>
                    <a:pt x="12113" y="32714"/>
                  </a:lnTo>
                  <a:lnTo>
                    <a:pt x="3727" y="57657"/>
                  </a:lnTo>
                  <a:lnTo>
                    <a:pt x="0" y="88241"/>
                  </a:lnTo>
                  <a:lnTo>
                    <a:pt x="4583" y="111972"/>
                  </a:lnTo>
                  <a:lnTo>
                    <a:pt x="23437" y="141605"/>
                  </a:lnTo>
                  <a:lnTo>
                    <a:pt x="61249" y="177470"/>
                  </a:lnTo>
                  <a:lnTo>
                    <a:pt x="84837" y="186335"/>
                  </a:lnTo>
                  <a:lnTo>
                    <a:pt x="97678" y="188698"/>
                  </a:lnTo>
                  <a:lnTo>
                    <a:pt x="121305" y="185085"/>
                  </a:lnTo>
                  <a:lnTo>
                    <a:pt x="151218" y="169898"/>
                  </a:lnTo>
                  <a:lnTo>
                    <a:pt x="174898" y="147460"/>
                  </a:lnTo>
                  <a:lnTo>
                    <a:pt x="182285" y="138215"/>
                  </a:lnTo>
                  <a:lnTo>
                    <a:pt x="190494" y="112346"/>
                  </a:lnTo>
                  <a:lnTo>
                    <a:pt x="191995" y="68016"/>
                  </a:lnTo>
                  <a:lnTo>
                    <a:pt x="186620" y="41762"/>
                  </a:lnTo>
                  <a:lnTo>
                    <a:pt x="176433" y="22294"/>
                  </a:lnTo>
                  <a:lnTo>
                    <a:pt x="168101" y="16167"/>
                  </a:lnTo>
                  <a:lnTo>
                    <a:pt x="123361" y="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29283" y="1210777"/>
              <a:ext cx="39920" cy="379027"/>
            </a:xfrm>
            <a:custGeom>
              <a:avLst/>
              <a:gdLst/>
              <a:ahLst/>
              <a:cxnLst/>
              <a:rect l="0" t="0" r="0" b="0"/>
              <a:pathLst>
                <a:path w="39920" h="379027">
                  <a:moveTo>
                    <a:pt x="8333" y="0"/>
                  </a:moveTo>
                  <a:lnTo>
                    <a:pt x="0" y="48930"/>
                  </a:lnTo>
                  <a:lnTo>
                    <a:pt x="1575" y="99896"/>
                  </a:lnTo>
                  <a:lnTo>
                    <a:pt x="6331" y="153211"/>
                  </a:lnTo>
                  <a:lnTo>
                    <a:pt x="10860" y="204883"/>
                  </a:lnTo>
                  <a:lnTo>
                    <a:pt x="19610" y="261527"/>
                  </a:lnTo>
                  <a:lnTo>
                    <a:pt x="26492" y="312236"/>
                  </a:lnTo>
                  <a:lnTo>
                    <a:pt x="31651" y="350657"/>
                  </a:lnTo>
                  <a:lnTo>
                    <a:pt x="3991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11274" y="132659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4" y="0"/>
                  </a:lnTo>
                  <a:lnTo>
                    <a:pt x="92237" y="11453"/>
                  </a:lnTo>
                  <a:lnTo>
                    <a:pt x="38107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97739" y="1421347"/>
              <a:ext cx="18863" cy="157928"/>
            </a:xfrm>
            <a:custGeom>
              <a:avLst/>
              <a:gdLst/>
              <a:ahLst/>
              <a:cxnLst/>
              <a:rect l="0" t="0" r="0" b="0"/>
              <a:pathLst>
                <a:path w="18863" h="157928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0196"/>
                  </a:lnTo>
                  <a:lnTo>
                    <a:pt x="18862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06072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00829" y="1384186"/>
              <a:ext cx="147400" cy="167264"/>
            </a:xfrm>
            <a:custGeom>
              <a:avLst/>
              <a:gdLst/>
              <a:ahLst/>
              <a:cxnLst/>
              <a:rect l="0" t="0" r="0" b="0"/>
              <a:pathLst>
                <a:path w="147400" h="167264">
                  <a:moveTo>
                    <a:pt x="0" y="79275"/>
                  </a:moveTo>
                  <a:lnTo>
                    <a:pt x="37477" y="87608"/>
                  </a:lnTo>
                  <a:lnTo>
                    <a:pt x="72325" y="86033"/>
                  </a:lnTo>
                  <a:lnTo>
                    <a:pt x="92976" y="79939"/>
                  </a:lnTo>
                  <a:lnTo>
                    <a:pt x="109953" y="69431"/>
                  </a:lnTo>
                  <a:lnTo>
                    <a:pt x="115416" y="61014"/>
                  </a:lnTo>
                  <a:lnTo>
                    <a:pt x="121486" y="39183"/>
                  </a:lnTo>
                  <a:lnTo>
                    <a:pt x="120765" y="29151"/>
                  </a:lnTo>
                  <a:lnTo>
                    <a:pt x="113724" y="11764"/>
                  </a:lnTo>
                  <a:lnTo>
                    <a:pt x="105062" y="6191"/>
                  </a:lnTo>
                  <a:lnTo>
                    <a:pt x="79839" y="0"/>
                  </a:lnTo>
                  <a:lnTo>
                    <a:pt x="58491" y="3487"/>
                  </a:lnTo>
                  <a:lnTo>
                    <a:pt x="33318" y="18605"/>
                  </a:lnTo>
                  <a:lnTo>
                    <a:pt x="25722" y="24790"/>
                  </a:lnTo>
                  <a:lnTo>
                    <a:pt x="14161" y="44141"/>
                  </a:lnTo>
                  <a:lnTo>
                    <a:pt x="4196" y="81343"/>
                  </a:lnTo>
                  <a:lnTo>
                    <a:pt x="4204" y="107100"/>
                  </a:lnTo>
                  <a:lnTo>
                    <a:pt x="12007" y="130246"/>
                  </a:lnTo>
                  <a:lnTo>
                    <a:pt x="26393" y="145992"/>
                  </a:lnTo>
                  <a:lnTo>
                    <a:pt x="57343" y="161434"/>
                  </a:lnTo>
                  <a:lnTo>
                    <a:pt x="82807" y="167263"/>
                  </a:lnTo>
                  <a:lnTo>
                    <a:pt x="127924" y="164592"/>
                  </a:lnTo>
                  <a:lnTo>
                    <a:pt x="147399" y="163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24420" y="1398683"/>
              <a:ext cx="155436" cy="170064"/>
            </a:xfrm>
            <a:custGeom>
              <a:avLst/>
              <a:gdLst/>
              <a:ahLst/>
              <a:cxnLst/>
              <a:rect l="0" t="0" r="0" b="0"/>
              <a:pathLst>
                <a:path w="155436" h="170064">
                  <a:moveTo>
                    <a:pt x="8035" y="54249"/>
                  </a:moveTo>
                  <a:lnTo>
                    <a:pt x="13625" y="116342"/>
                  </a:lnTo>
                  <a:lnTo>
                    <a:pt x="12932" y="120211"/>
                  </a:lnTo>
                  <a:lnTo>
                    <a:pt x="10130" y="119281"/>
                  </a:lnTo>
                  <a:lnTo>
                    <a:pt x="5922" y="115151"/>
                  </a:lnTo>
                  <a:lnTo>
                    <a:pt x="0" y="81393"/>
                  </a:lnTo>
                  <a:lnTo>
                    <a:pt x="3835" y="45524"/>
                  </a:lnTo>
                  <a:lnTo>
                    <a:pt x="12408" y="26585"/>
                  </a:lnTo>
                  <a:lnTo>
                    <a:pt x="17969" y="18259"/>
                  </a:lnTo>
                  <a:lnTo>
                    <a:pt x="33508" y="5888"/>
                  </a:lnTo>
                  <a:lnTo>
                    <a:pt x="42564" y="952"/>
                  </a:lnTo>
                  <a:lnTo>
                    <a:pt x="52112" y="0"/>
                  </a:lnTo>
                  <a:lnTo>
                    <a:pt x="72079" y="5182"/>
                  </a:lnTo>
                  <a:lnTo>
                    <a:pt x="86412" y="18404"/>
                  </a:lnTo>
                  <a:lnTo>
                    <a:pt x="121140" y="75856"/>
                  </a:lnTo>
                  <a:lnTo>
                    <a:pt x="144669" y="138525"/>
                  </a:lnTo>
                  <a:lnTo>
                    <a:pt x="155435" y="170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95668" y="1231834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68303"/>
                  </a:lnTo>
                  <a:lnTo>
                    <a:pt x="8333" y="216763"/>
                  </a:lnTo>
                  <a:lnTo>
                    <a:pt x="9878" y="275576"/>
                  </a:lnTo>
                  <a:lnTo>
                    <a:pt x="13455" y="328097"/>
                  </a:lnTo>
                  <a:lnTo>
                    <a:pt x="18805" y="365885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48269" y="1347647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10529"/>
                  </a:moveTo>
                  <a:lnTo>
                    <a:pt x="257320" y="2195"/>
                  </a:lnTo>
                  <a:lnTo>
                    <a:pt x="200307" y="434"/>
                  </a:lnTo>
                  <a:lnTo>
                    <a:pt x="144358" y="129"/>
                  </a:lnTo>
                  <a:lnTo>
                    <a:pt x="88916" y="38"/>
                  </a:lnTo>
                  <a:lnTo>
                    <a:pt x="29695" y="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82174" y="1431875"/>
              <a:ext cx="18863" cy="221100"/>
            </a:xfrm>
            <a:custGeom>
              <a:avLst/>
              <a:gdLst/>
              <a:ahLst/>
              <a:cxnLst/>
              <a:rect l="0" t="0" r="0" b="0"/>
              <a:pathLst>
                <a:path w="18863" h="221100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8613" y="163632"/>
                  </a:lnTo>
                  <a:lnTo>
                    <a:pt x="18862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90507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85264" y="1395726"/>
              <a:ext cx="216257" cy="240413"/>
            </a:xfrm>
            <a:custGeom>
              <a:avLst/>
              <a:gdLst/>
              <a:ahLst/>
              <a:cxnLst/>
              <a:rect l="0" t="0" r="0" b="0"/>
              <a:pathLst>
                <a:path w="216257" h="240413">
                  <a:moveTo>
                    <a:pt x="168456" y="15092"/>
                  </a:moveTo>
                  <a:lnTo>
                    <a:pt x="124493" y="438"/>
                  </a:lnTo>
                  <a:lnTo>
                    <a:pt x="104463" y="0"/>
                  </a:lnTo>
                  <a:lnTo>
                    <a:pt x="83863" y="4875"/>
                  </a:lnTo>
                  <a:lnTo>
                    <a:pt x="63008" y="14841"/>
                  </a:lnTo>
                  <a:lnTo>
                    <a:pt x="48281" y="30188"/>
                  </a:lnTo>
                  <a:lnTo>
                    <a:pt x="42716" y="39194"/>
                  </a:lnTo>
                  <a:lnTo>
                    <a:pt x="41345" y="48708"/>
                  </a:lnTo>
                  <a:lnTo>
                    <a:pt x="46062" y="68637"/>
                  </a:lnTo>
                  <a:lnTo>
                    <a:pt x="59077" y="82954"/>
                  </a:lnTo>
                  <a:lnTo>
                    <a:pt x="67460" y="88409"/>
                  </a:lnTo>
                  <a:lnTo>
                    <a:pt x="120603" y="98335"/>
                  </a:lnTo>
                  <a:lnTo>
                    <a:pt x="178229" y="113691"/>
                  </a:lnTo>
                  <a:lnTo>
                    <a:pt x="204757" y="129574"/>
                  </a:lnTo>
                  <a:lnTo>
                    <a:pt x="210204" y="138207"/>
                  </a:lnTo>
                  <a:lnTo>
                    <a:pt x="216256" y="160277"/>
                  </a:lnTo>
                  <a:lnTo>
                    <a:pt x="215531" y="170374"/>
                  </a:lnTo>
                  <a:lnTo>
                    <a:pt x="208485" y="187831"/>
                  </a:lnTo>
                  <a:lnTo>
                    <a:pt x="185776" y="210814"/>
                  </a:lnTo>
                  <a:lnTo>
                    <a:pt x="138255" y="231135"/>
                  </a:lnTo>
                  <a:lnTo>
                    <a:pt x="97637" y="240412"/>
                  </a:lnTo>
                  <a:lnTo>
                    <a:pt x="41990" y="234252"/>
                  </a:lnTo>
                  <a:lnTo>
                    <a:pt x="0" y="225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83175" y="1431405"/>
              <a:ext cx="218028" cy="232718"/>
            </a:xfrm>
            <a:custGeom>
              <a:avLst/>
              <a:gdLst/>
              <a:ahLst/>
              <a:cxnLst/>
              <a:rect l="0" t="0" r="0" b="0"/>
              <a:pathLst>
                <a:path w="218028" h="232718">
                  <a:moveTo>
                    <a:pt x="112742" y="116284"/>
                  </a:moveTo>
                  <a:lnTo>
                    <a:pt x="112742" y="57667"/>
                  </a:lnTo>
                  <a:lnTo>
                    <a:pt x="101563" y="22877"/>
                  </a:lnTo>
                  <a:lnTo>
                    <a:pt x="86716" y="7309"/>
                  </a:lnTo>
                  <a:lnTo>
                    <a:pt x="77844" y="1520"/>
                  </a:lnTo>
                  <a:lnTo>
                    <a:pt x="68420" y="0"/>
                  </a:lnTo>
                  <a:lnTo>
                    <a:pt x="48589" y="4551"/>
                  </a:lnTo>
                  <a:lnTo>
                    <a:pt x="31197" y="17492"/>
                  </a:lnTo>
                  <a:lnTo>
                    <a:pt x="16838" y="36111"/>
                  </a:lnTo>
                  <a:lnTo>
                    <a:pt x="3347" y="72902"/>
                  </a:lnTo>
                  <a:lnTo>
                    <a:pt x="0" y="113438"/>
                  </a:lnTo>
                  <a:lnTo>
                    <a:pt x="8757" y="165938"/>
                  </a:lnTo>
                  <a:lnTo>
                    <a:pt x="21490" y="199626"/>
                  </a:lnTo>
                  <a:lnTo>
                    <a:pt x="27341" y="210450"/>
                  </a:lnTo>
                  <a:lnTo>
                    <a:pt x="43200" y="225596"/>
                  </a:lnTo>
                  <a:lnTo>
                    <a:pt x="52343" y="231272"/>
                  </a:lnTo>
                  <a:lnTo>
                    <a:pt x="60778" y="232717"/>
                  </a:lnTo>
                  <a:lnTo>
                    <a:pt x="68740" y="231341"/>
                  </a:lnTo>
                  <a:lnTo>
                    <a:pt x="76388" y="228083"/>
                  </a:lnTo>
                  <a:lnTo>
                    <a:pt x="88006" y="215105"/>
                  </a:lnTo>
                  <a:lnTo>
                    <a:pt x="104996" y="172589"/>
                  </a:lnTo>
                  <a:lnTo>
                    <a:pt x="111212" y="119130"/>
                  </a:lnTo>
                  <a:lnTo>
                    <a:pt x="112289" y="86841"/>
                  </a:lnTo>
                  <a:lnTo>
                    <a:pt x="118271" y="119108"/>
                  </a:lnTo>
                  <a:lnTo>
                    <a:pt x="139094" y="157786"/>
                  </a:lnTo>
                  <a:lnTo>
                    <a:pt x="172638" y="196459"/>
                  </a:lnTo>
                  <a:lnTo>
                    <a:pt x="218027" y="221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086122" y="1189720"/>
            <a:ext cx="2726231" cy="518910"/>
            <a:chOff x="6086122" y="1189720"/>
            <a:chExt cx="2726231" cy="518910"/>
          </a:xfrm>
        </p:grpSpPr>
        <p:sp>
          <p:nvSpPr>
            <p:cNvPr id="67" name="Freeform 66"/>
            <p:cNvSpPr/>
            <p:nvPr/>
          </p:nvSpPr>
          <p:spPr>
            <a:xfrm>
              <a:off x="6086122" y="1410818"/>
              <a:ext cx="320807" cy="243039"/>
            </a:xfrm>
            <a:custGeom>
              <a:avLst/>
              <a:gdLst/>
              <a:ahLst/>
              <a:cxnLst/>
              <a:rect l="0" t="0" r="0" b="0"/>
              <a:pathLst>
                <a:path w="320807" h="24303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9630" y="176879"/>
                  </a:lnTo>
                  <a:lnTo>
                    <a:pt x="29248" y="184600"/>
                  </a:lnTo>
                  <a:lnTo>
                    <a:pt x="55531" y="193179"/>
                  </a:lnTo>
                  <a:lnTo>
                    <a:pt x="67219" y="193127"/>
                  </a:lnTo>
                  <a:lnTo>
                    <a:pt x="86445" y="186830"/>
                  </a:lnTo>
                  <a:lnTo>
                    <a:pt x="102790" y="169993"/>
                  </a:lnTo>
                  <a:lnTo>
                    <a:pt x="126756" y="126646"/>
                  </a:lnTo>
                  <a:lnTo>
                    <a:pt x="131081" y="123035"/>
                  </a:lnTo>
                  <a:lnTo>
                    <a:pt x="135133" y="124137"/>
                  </a:lnTo>
                  <a:lnTo>
                    <a:pt x="139005" y="128382"/>
                  </a:lnTo>
                  <a:lnTo>
                    <a:pt x="166312" y="189153"/>
                  </a:lnTo>
                  <a:lnTo>
                    <a:pt x="193940" y="223151"/>
                  </a:lnTo>
                  <a:lnTo>
                    <a:pt x="212176" y="237998"/>
                  </a:lnTo>
                  <a:lnTo>
                    <a:pt x="235099" y="243038"/>
                  </a:lnTo>
                  <a:lnTo>
                    <a:pt x="247763" y="242744"/>
                  </a:lnTo>
                  <a:lnTo>
                    <a:pt x="258545" y="239038"/>
                  </a:lnTo>
                  <a:lnTo>
                    <a:pt x="276764" y="225562"/>
                  </a:lnTo>
                  <a:lnTo>
                    <a:pt x="289541" y="204755"/>
                  </a:lnTo>
                  <a:lnTo>
                    <a:pt x="307275" y="153270"/>
                  </a:lnTo>
                  <a:lnTo>
                    <a:pt x="314808" y="99209"/>
                  </a:lnTo>
                  <a:lnTo>
                    <a:pt x="320806" y="63321"/>
                  </a:lnTo>
                  <a:lnTo>
                    <a:pt x="31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64497" y="1189720"/>
              <a:ext cx="178986" cy="421141"/>
            </a:xfrm>
            <a:custGeom>
              <a:avLst/>
              <a:gdLst/>
              <a:ahLst/>
              <a:cxnLst/>
              <a:rect l="0" t="0" r="0" b="0"/>
              <a:pathLst>
                <a:path w="178986" h="421141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5589" y="160840"/>
                  </a:lnTo>
                  <a:lnTo>
                    <a:pt x="14655" y="221961"/>
                  </a:lnTo>
                  <a:lnTo>
                    <a:pt x="24749" y="284525"/>
                  </a:lnTo>
                  <a:lnTo>
                    <a:pt x="29560" y="341927"/>
                  </a:lnTo>
                  <a:lnTo>
                    <a:pt x="36081" y="397131"/>
                  </a:lnTo>
                  <a:lnTo>
                    <a:pt x="33413" y="398115"/>
                  </a:lnTo>
                  <a:lnTo>
                    <a:pt x="29294" y="395261"/>
                  </a:lnTo>
                  <a:lnTo>
                    <a:pt x="24718" y="376493"/>
                  </a:lnTo>
                  <a:lnTo>
                    <a:pt x="27370" y="316784"/>
                  </a:lnTo>
                  <a:lnTo>
                    <a:pt x="41515" y="277136"/>
                  </a:lnTo>
                  <a:lnTo>
                    <a:pt x="51074" y="268985"/>
                  </a:lnTo>
                  <a:lnTo>
                    <a:pt x="77292" y="259929"/>
                  </a:lnTo>
                  <a:lnTo>
                    <a:pt x="88962" y="259853"/>
                  </a:lnTo>
                  <a:lnTo>
                    <a:pt x="108169" y="266009"/>
                  </a:lnTo>
                  <a:lnTo>
                    <a:pt x="154055" y="302370"/>
                  </a:lnTo>
                  <a:lnTo>
                    <a:pt x="169778" y="328627"/>
                  </a:lnTo>
                  <a:lnTo>
                    <a:pt x="177773" y="387654"/>
                  </a:lnTo>
                  <a:lnTo>
                    <a:pt x="17898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10961" y="1463461"/>
              <a:ext cx="146329" cy="171292"/>
            </a:xfrm>
            <a:custGeom>
              <a:avLst/>
              <a:gdLst/>
              <a:ahLst/>
              <a:cxnLst/>
              <a:rect l="0" t="0" r="0" b="0"/>
              <a:pathLst>
                <a:path w="146329" h="171292">
                  <a:moveTo>
                    <a:pt x="79919" y="0"/>
                  </a:moveTo>
                  <a:lnTo>
                    <a:pt x="57563" y="0"/>
                  </a:lnTo>
                  <a:lnTo>
                    <a:pt x="40347" y="6239"/>
                  </a:lnTo>
                  <a:lnTo>
                    <a:pt x="32481" y="11178"/>
                  </a:lnTo>
                  <a:lnTo>
                    <a:pt x="10232" y="40487"/>
                  </a:lnTo>
                  <a:lnTo>
                    <a:pt x="0" y="78806"/>
                  </a:lnTo>
                  <a:lnTo>
                    <a:pt x="2557" y="119796"/>
                  </a:lnTo>
                  <a:lnTo>
                    <a:pt x="10831" y="141370"/>
                  </a:lnTo>
                  <a:lnTo>
                    <a:pt x="16313" y="150399"/>
                  </a:lnTo>
                  <a:lnTo>
                    <a:pt x="31763" y="163550"/>
                  </a:lnTo>
                  <a:lnTo>
                    <a:pt x="40796" y="168694"/>
                  </a:lnTo>
                  <a:lnTo>
                    <a:pt x="63312" y="171291"/>
                  </a:lnTo>
                  <a:lnTo>
                    <a:pt x="86576" y="167376"/>
                  </a:lnTo>
                  <a:lnTo>
                    <a:pt x="112827" y="152018"/>
                  </a:lnTo>
                  <a:lnTo>
                    <a:pt x="128081" y="139313"/>
                  </a:lnTo>
                  <a:lnTo>
                    <a:pt x="144232" y="107828"/>
                  </a:lnTo>
                  <a:lnTo>
                    <a:pt x="146328" y="82239"/>
                  </a:lnTo>
                  <a:lnTo>
                    <a:pt x="142189" y="56437"/>
                  </a:lnTo>
                  <a:lnTo>
                    <a:pt x="132552" y="33272"/>
                  </a:lnTo>
                  <a:lnTo>
                    <a:pt x="117350" y="17517"/>
                  </a:lnTo>
                  <a:lnTo>
                    <a:pt x="101234" y="8955"/>
                  </a:lnTo>
                  <a:lnTo>
                    <a:pt x="95299" y="8310"/>
                  </a:lnTo>
                  <a:lnTo>
                    <a:pt x="7991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06694" y="1252891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62570"/>
                  </a:lnTo>
                  <a:lnTo>
                    <a:pt x="17958" y="207954"/>
                  </a:lnTo>
                  <a:lnTo>
                    <a:pt x="24749" y="251521"/>
                  </a:lnTo>
                  <a:lnTo>
                    <a:pt x="35149" y="309921"/>
                  </a:lnTo>
                  <a:lnTo>
                    <a:pt x="40050" y="364269"/>
                  </a:lnTo>
                  <a:lnTo>
                    <a:pt x="50176" y="420366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95007" y="1456004"/>
              <a:ext cx="195958" cy="235004"/>
            </a:xfrm>
            <a:custGeom>
              <a:avLst/>
              <a:gdLst/>
              <a:ahLst/>
              <a:cxnLst/>
              <a:rect l="0" t="0" r="0" b="0"/>
              <a:pathLst>
                <a:path w="195958" h="235004">
                  <a:moveTo>
                    <a:pt x="6443" y="123270"/>
                  </a:moveTo>
                  <a:lnTo>
                    <a:pt x="43921" y="114937"/>
                  </a:lnTo>
                  <a:lnTo>
                    <a:pt x="100934" y="113175"/>
                  </a:lnTo>
                  <a:lnTo>
                    <a:pt x="124868" y="106695"/>
                  </a:lnTo>
                  <a:lnTo>
                    <a:pt x="143304" y="94847"/>
                  </a:lnTo>
                  <a:lnTo>
                    <a:pt x="159298" y="77882"/>
                  </a:lnTo>
                  <a:lnTo>
                    <a:pt x="163328" y="68445"/>
                  </a:lnTo>
                  <a:lnTo>
                    <a:pt x="164687" y="48601"/>
                  </a:lnTo>
                  <a:lnTo>
                    <a:pt x="158272" y="31202"/>
                  </a:lnTo>
                  <a:lnTo>
                    <a:pt x="153286" y="23287"/>
                  </a:lnTo>
                  <a:lnTo>
                    <a:pt x="138387" y="11373"/>
                  </a:lnTo>
                  <a:lnTo>
                    <a:pt x="118898" y="3348"/>
                  </a:lnTo>
                  <a:lnTo>
                    <a:pt x="82787" y="0"/>
                  </a:lnTo>
                  <a:lnTo>
                    <a:pt x="60261" y="3363"/>
                  </a:lnTo>
                  <a:lnTo>
                    <a:pt x="41671" y="14996"/>
                  </a:lnTo>
                  <a:lnTo>
                    <a:pt x="18051" y="44396"/>
                  </a:lnTo>
                  <a:lnTo>
                    <a:pt x="5754" y="70667"/>
                  </a:lnTo>
                  <a:lnTo>
                    <a:pt x="0" y="116003"/>
                  </a:lnTo>
                  <a:lnTo>
                    <a:pt x="6354" y="152702"/>
                  </a:lnTo>
                  <a:lnTo>
                    <a:pt x="22535" y="184633"/>
                  </a:lnTo>
                  <a:lnTo>
                    <a:pt x="43316" y="209432"/>
                  </a:lnTo>
                  <a:lnTo>
                    <a:pt x="61436" y="224345"/>
                  </a:lnTo>
                  <a:lnTo>
                    <a:pt x="84308" y="232534"/>
                  </a:lnTo>
                  <a:lnTo>
                    <a:pt x="111240" y="235003"/>
                  </a:lnTo>
                  <a:lnTo>
                    <a:pt x="166831" y="230175"/>
                  </a:lnTo>
                  <a:lnTo>
                    <a:pt x="195957" y="228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80476" y="1466456"/>
              <a:ext cx="210571" cy="209487"/>
            </a:xfrm>
            <a:custGeom>
              <a:avLst/>
              <a:gdLst/>
              <a:ahLst/>
              <a:cxnLst/>
              <a:rect l="0" t="0" r="0" b="0"/>
              <a:pathLst>
                <a:path w="210571" h="209487">
                  <a:moveTo>
                    <a:pt x="0" y="39119"/>
                  </a:moveTo>
                  <a:lnTo>
                    <a:pt x="14655" y="94260"/>
                  </a:lnTo>
                  <a:lnTo>
                    <a:pt x="20962" y="150053"/>
                  </a:lnTo>
                  <a:lnTo>
                    <a:pt x="35545" y="206932"/>
                  </a:lnTo>
                  <a:lnTo>
                    <a:pt x="37735" y="209486"/>
                  </a:lnTo>
                  <a:lnTo>
                    <a:pt x="39195" y="206509"/>
                  </a:lnTo>
                  <a:lnTo>
                    <a:pt x="41538" y="156931"/>
                  </a:lnTo>
                  <a:lnTo>
                    <a:pt x="43170" y="96359"/>
                  </a:lnTo>
                  <a:lnTo>
                    <a:pt x="53545" y="42453"/>
                  </a:lnTo>
                  <a:lnTo>
                    <a:pt x="56754" y="30813"/>
                  </a:lnTo>
                  <a:lnTo>
                    <a:pt x="69678" y="11641"/>
                  </a:lnTo>
                  <a:lnTo>
                    <a:pt x="78038" y="3253"/>
                  </a:lnTo>
                  <a:lnTo>
                    <a:pt x="87120" y="0"/>
                  </a:lnTo>
                  <a:lnTo>
                    <a:pt x="96685" y="171"/>
                  </a:lnTo>
                  <a:lnTo>
                    <a:pt x="115501" y="6601"/>
                  </a:lnTo>
                  <a:lnTo>
                    <a:pt x="139248" y="24545"/>
                  </a:lnTo>
                  <a:lnTo>
                    <a:pt x="175326" y="71558"/>
                  </a:lnTo>
                  <a:lnTo>
                    <a:pt x="195117" y="122562"/>
                  </a:lnTo>
                  <a:lnTo>
                    <a:pt x="207171" y="178390"/>
                  </a:lnTo>
                  <a:lnTo>
                    <a:pt x="210570" y="207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33594" y="1484518"/>
              <a:ext cx="146966" cy="202393"/>
            </a:xfrm>
            <a:custGeom>
              <a:avLst/>
              <a:gdLst/>
              <a:ahLst/>
              <a:cxnLst/>
              <a:rect l="0" t="0" r="0" b="0"/>
              <a:pathLst>
                <a:path w="146966" h="202393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4" y="145102"/>
                  </a:lnTo>
                  <a:lnTo>
                    <a:pt x="19848" y="178303"/>
                  </a:lnTo>
                  <a:lnTo>
                    <a:pt x="35486" y="193499"/>
                  </a:lnTo>
                  <a:lnTo>
                    <a:pt x="44570" y="199190"/>
                  </a:lnTo>
                  <a:lnTo>
                    <a:pt x="64022" y="202392"/>
                  </a:lnTo>
                  <a:lnTo>
                    <a:pt x="74122" y="201609"/>
                  </a:lnTo>
                  <a:lnTo>
                    <a:pt x="91584" y="194499"/>
                  </a:lnTo>
                  <a:lnTo>
                    <a:pt x="121858" y="170870"/>
                  </a:lnTo>
                  <a:lnTo>
                    <a:pt x="137706" y="144995"/>
                  </a:lnTo>
                  <a:lnTo>
                    <a:pt x="145137" y="90339"/>
                  </a:lnTo>
                  <a:lnTo>
                    <a:pt x="14696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43730" y="1487455"/>
              <a:ext cx="252686" cy="186577"/>
            </a:xfrm>
            <a:custGeom>
              <a:avLst/>
              <a:gdLst/>
              <a:ahLst/>
              <a:cxnLst/>
              <a:rect l="0" t="0" r="0" b="0"/>
              <a:pathLst>
                <a:path w="252686" h="186577">
                  <a:moveTo>
                    <a:pt x="0" y="49705"/>
                  </a:moveTo>
                  <a:lnTo>
                    <a:pt x="0" y="108322"/>
                  </a:lnTo>
                  <a:lnTo>
                    <a:pt x="11453" y="164919"/>
                  </a:lnTo>
                  <a:lnTo>
                    <a:pt x="15619" y="179290"/>
                  </a:lnTo>
                  <a:lnTo>
                    <a:pt x="13571" y="173979"/>
                  </a:lnTo>
                  <a:lnTo>
                    <a:pt x="10930" y="120822"/>
                  </a:lnTo>
                  <a:lnTo>
                    <a:pt x="10608" y="66742"/>
                  </a:lnTo>
                  <a:lnTo>
                    <a:pt x="16142" y="30577"/>
                  </a:lnTo>
                  <a:lnTo>
                    <a:pt x="30779" y="3223"/>
                  </a:lnTo>
                  <a:lnTo>
                    <a:pt x="38067" y="0"/>
                  </a:lnTo>
                  <a:lnTo>
                    <a:pt x="46435" y="191"/>
                  </a:lnTo>
                  <a:lnTo>
                    <a:pt x="55524" y="2658"/>
                  </a:lnTo>
                  <a:lnTo>
                    <a:pt x="71861" y="14757"/>
                  </a:lnTo>
                  <a:lnTo>
                    <a:pt x="85751" y="31833"/>
                  </a:lnTo>
                  <a:lnTo>
                    <a:pt x="113661" y="81710"/>
                  </a:lnTo>
                  <a:lnTo>
                    <a:pt x="119058" y="85080"/>
                  </a:lnTo>
                  <a:lnTo>
                    <a:pt x="123825" y="83817"/>
                  </a:lnTo>
                  <a:lnTo>
                    <a:pt x="128174" y="79465"/>
                  </a:lnTo>
                  <a:lnTo>
                    <a:pt x="156351" y="24088"/>
                  </a:lnTo>
                  <a:lnTo>
                    <a:pt x="163895" y="20929"/>
                  </a:lnTo>
                  <a:lnTo>
                    <a:pt x="172434" y="21162"/>
                  </a:lnTo>
                  <a:lnTo>
                    <a:pt x="190112" y="27661"/>
                  </a:lnTo>
                  <a:lnTo>
                    <a:pt x="205767" y="38348"/>
                  </a:lnTo>
                  <a:lnTo>
                    <a:pt x="217405" y="54016"/>
                  </a:lnTo>
                  <a:lnTo>
                    <a:pt x="225306" y="73848"/>
                  </a:lnTo>
                  <a:lnTo>
                    <a:pt x="236384" y="132722"/>
                  </a:lnTo>
                  <a:lnTo>
                    <a:pt x="252685" y="1865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22411" y="1273948"/>
              <a:ext cx="222783" cy="427581"/>
            </a:xfrm>
            <a:custGeom>
              <a:avLst/>
              <a:gdLst/>
              <a:ahLst/>
              <a:cxnLst/>
              <a:rect l="0" t="0" r="0" b="0"/>
              <a:pathLst>
                <a:path w="222783" h="427581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24607"/>
                  </a:lnTo>
                  <a:lnTo>
                    <a:pt x="20153" y="174181"/>
                  </a:lnTo>
                  <a:lnTo>
                    <a:pt x="30312" y="233323"/>
                  </a:lnTo>
                  <a:lnTo>
                    <a:pt x="40730" y="295300"/>
                  </a:lnTo>
                  <a:lnTo>
                    <a:pt x="51226" y="352528"/>
                  </a:lnTo>
                  <a:lnTo>
                    <a:pt x="62913" y="400438"/>
                  </a:lnTo>
                  <a:lnTo>
                    <a:pt x="62522" y="400319"/>
                  </a:lnTo>
                  <a:lnTo>
                    <a:pt x="53489" y="369324"/>
                  </a:lnTo>
                  <a:lnTo>
                    <a:pt x="50016" y="312075"/>
                  </a:lnTo>
                  <a:lnTo>
                    <a:pt x="62508" y="253572"/>
                  </a:lnTo>
                  <a:lnTo>
                    <a:pt x="68101" y="245087"/>
                  </a:lnTo>
                  <a:lnTo>
                    <a:pt x="83674" y="232540"/>
                  </a:lnTo>
                  <a:lnTo>
                    <a:pt x="108534" y="229303"/>
                  </a:lnTo>
                  <a:lnTo>
                    <a:pt x="137910" y="232934"/>
                  </a:lnTo>
                  <a:lnTo>
                    <a:pt x="166564" y="242346"/>
                  </a:lnTo>
                  <a:lnTo>
                    <a:pt x="185537" y="257448"/>
                  </a:lnTo>
                  <a:lnTo>
                    <a:pt x="212839" y="295739"/>
                  </a:lnTo>
                  <a:lnTo>
                    <a:pt x="220533" y="319393"/>
                  </a:lnTo>
                  <a:lnTo>
                    <a:pt x="222782" y="344333"/>
                  </a:lnTo>
                  <a:lnTo>
                    <a:pt x="219882" y="367116"/>
                  </a:lnTo>
                  <a:lnTo>
                    <a:pt x="211574" y="385821"/>
                  </a:lnTo>
                  <a:lnTo>
                    <a:pt x="198913" y="401933"/>
                  </a:lnTo>
                  <a:lnTo>
                    <a:pt x="181588" y="416893"/>
                  </a:lnTo>
                  <a:lnTo>
                    <a:pt x="159070" y="425101"/>
                  </a:lnTo>
                  <a:lnTo>
                    <a:pt x="133464" y="427580"/>
                  </a:lnTo>
                  <a:lnTo>
                    <a:pt x="88257" y="422758"/>
                  </a:lnTo>
                  <a:lnTo>
                    <a:pt x="6876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80684" y="1474018"/>
              <a:ext cx="168457" cy="234612"/>
            </a:xfrm>
            <a:custGeom>
              <a:avLst/>
              <a:gdLst/>
              <a:ahLst/>
              <a:cxnLst/>
              <a:rect l="0" t="0" r="0" b="0"/>
              <a:pathLst>
                <a:path w="168457" h="234612">
                  <a:moveTo>
                    <a:pt x="0" y="94728"/>
                  </a:moveTo>
                  <a:lnTo>
                    <a:pt x="54145" y="91608"/>
                  </a:lnTo>
                  <a:lnTo>
                    <a:pt x="103502" y="80073"/>
                  </a:lnTo>
                  <a:lnTo>
                    <a:pt x="130753" y="64389"/>
                  </a:lnTo>
                  <a:lnTo>
                    <a:pt x="136301" y="55785"/>
                  </a:lnTo>
                  <a:lnTo>
                    <a:pt x="142467" y="33746"/>
                  </a:lnTo>
                  <a:lnTo>
                    <a:pt x="140601" y="23658"/>
                  </a:lnTo>
                  <a:lnTo>
                    <a:pt x="129170" y="6209"/>
                  </a:lnTo>
                  <a:lnTo>
                    <a:pt x="120038" y="1790"/>
                  </a:lnTo>
                  <a:lnTo>
                    <a:pt x="97414" y="0"/>
                  </a:lnTo>
                  <a:lnTo>
                    <a:pt x="78000" y="6223"/>
                  </a:lnTo>
                  <a:lnTo>
                    <a:pt x="69548" y="11158"/>
                  </a:lnTo>
                  <a:lnTo>
                    <a:pt x="57036" y="26000"/>
                  </a:lnTo>
                  <a:lnTo>
                    <a:pt x="39472" y="69714"/>
                  </a:lnTo>
                  <a:lnTo>
                    <a:pt x="33921" y="109673"/>
                  </a:lnTo>
                  <a:lnTo>
                    <a:pt x="37867" y="151148"/>
                  </a:lnTo>
                  <a:lnTo>
                    <a:pt x="52034" y="187484"/>
                  </a:lnTo>
                  <a:lnTo>
                    <a:pt x="76639" y="214888"/>
                  </a:lnTo>
                  <a:lnTo>
                    <a:pt x="111745" y="232236"/>
                  </a:lnTo>
                  <a:lnTo>
                    <a:pt x="135062" y="234611"/>
                  </a:lnTo>
                  <a:lnTo>
                    <a:pt x="168456" y="231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601782" y="1476824"/>
              <a:ext cx="210571" cy="212838"/>
            </a:xfrm>
            <a:custGeom>
              <a:avLst/>
              <a:gdLst/>
              <a:ahLst/>
              <a:cxnLst/>
              <a:rect l="0" t="0" r="0" b="0"/>
              <a:pathLst>
                <a:path w="210571" h="212838">
                  <a:moveTo>
                    <a:pt x="0" y="112979"/>
                  </a:moveTo>
                  <a:lnTo>
                    <a:pt x="25195" y="166853"/>
                  </a:lnTo>
                  <a:lnTo>
                    <a:pt x="44664" y="204859"/>
                  </a:lnTo>
                  <a:lnTo>
                    <a:pt x="50834" y="212837"/>
                  </a:lnTo>
                  <a:lnTo>
                    <a:pt x="53776" y="212306"/>
                  </a:lnTo>
                  <a:lnTo>
                    <a:pt x="53926" y="196119"/>
                  </a:lnTo>
                  <a:lnTo>
                    <a:pt x="29906" y="132968"/>
                  </a:lnTo>
                  <a:lnTo>
                    <a:pt x="19141" y="105485"/>
                  </a:lnTo>
                  <a:lnTo>
                    <a:pt x="14251" y="64875"/>
                  </a:lnTo>
                  <a:lnTo>
                    <a:pt x="17252" y="41296"/>
                  </a:lnTo>
                  <a:lnTo>
                    <a:pt x="22030" y="32435"/>
                  </a:lnTo>
                  <a:lnTo>
                    <a:pt x="36697" y="19470"/>
                  </a:lnTo>
                  <a:lnTo>
                    <a:pt x="70275" y="5594"/>
                  </a:lnTo>
                  <a:lnTo>
                    <a:pt x="130778" y="0"/>
                  </a:lnTo>
                  <a:lnTo>
                    <a:pt x="182763" y="5827"/>
                  </a:lnTo>
                  <a:lnTo>
                    <a:pt x="210570" y="76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9154881" y="1237674"/>
            <a:ext cx="657679" cy="541643"/>
            <a:chOff x="9154881" y="1237674"/>
            <a:chExt cx="657679" cy="541643"/>
          </a:xfrm>
        </p:grpSpPr>
        <p:sp>
          <p:nvSpPr>
            <p:cNvPr id="79" name="Freeform 78"/>
            <p:cNvSpPr/>
            <p:nvPr/>
          </p:nvSpPr>
          <p:spPr>
            <a:xfrm>
              <a:off x="9154881" y="1487255"/>
              <a:ext cx="215482" cy="248434"/>
            </a:xfrm>
            <a:custGeom>
              <a:avLst/>
              <a:gdLst/>
              <a:ahLst/>
              <a:cxnLst/>
              <a:rect l="0" t="0" r="0" b="0"/>
              <a:pathLst>
                <a:path w="215482" h="248434">
                  <a:moveTo>
                    <a:pt x="99668" y="113076"/>
                  </a:moveTo>
                  <a:lnTo>
                    <a:pt x="108001" y="75598"/>
                  </a:lnTo>
                  <a:lnTo>
                    <a:pt x="106427" y="40750"/>
                  </a:lnTo>
                  <a:lnTo>
                    <a:pt x="100333" y="20100"/>
                  </a:lnTo>
                  <a:lnTo>
                    <a:pt x="89825" y="3123"/>
                  </a:lnTo>
                  <a:lnTo>
                    <a:pt x="82577" y="0"/>
                  </a:lnTo>
                  <a:lnTo>
                    <a:pt x="74237" y="257"/>
                  </a:lnTo>
                  <a:lnTo>
                    <a:pt x="56779" y="6782"/>
                  </a:lnTo>
                  <a:lnTo>
                    <a:pt x="41222" y="17481"/>
                  </a:lnTo>
                  <a:lnTo>
                    <a:pt x="29628" y="33155"/>
                  </a:lnTo>
                  <a:lnTo>
                    <a:pt x="12653" y="77402"/>
                  </a:lnTo>
                  <a:lnTo>
                    <a:pt x="5271" y="138438"/>
                  </a:lnTo>
                  <a:lnTo>
                    <a:pt x="0" y="193648"/>
                  </a:lnTo>
                  <a:lnTo>
                    <a:pt x="5069" y="216736"/>
                  </a:lnTo>
                  <a:lnTo>
                    <a:pt x="15120" y="238696"/>
                  </a:lnTo>
                  <a:lnTo>
                    <a:pt x="23416" y="244786"/>
                  </a:lnTo>
                  <a:lnTo>
                    <a:pt x="45111" y="248433"/>
                  </a:lnTo>
                  <a:lnTo>
                    <a:pt x="53938" y="244258"/>
                  </a:lnTo>
                  <a:lnTo>
                    <a:pt x="66866" y="227141"/>
                  </a:lnTo>
                  <a:lnTo>
                    <a:pt x="88517" y="172897"/>
                  </a:lnTo>
                  <a:lnTo>
                    <a:pt x="103054" y="119434"/>
                  </a:lnTo>
                  <a:lnTo>
                    <a:pt x="108080" y="77785"/>
                  </a:lnTo>
                  <a:lnTo>
                    <a:pt x="109955" y="74341"/>
                  </a:lnTo>
                  <a:lnTo>
                    <a:pt x="112376" y="77894"/>
                  </a:lnTo>
                  <a:lnTo>
                    <a:pt x="131445" y="137861"/>
                  </a:lnTo>
                  <a:lnTo>
                    <a:pt x="144958" y="174232"/>
                  </a:lnTo>
                  <a:lnTo>
                    <a:pt x="150919" y="185433"/>
                  </a:lnTo>
                  <a:lnTo>
                    <a:pt x="166900" y="200997"/>
                  </a:lnTo>
                  <a:lnTo>
                    <a:pt x="215481" y="228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377202" y="1481520"/>
              <a:ext cx="190140" cy="214590"/>
            </a:xfrm>
            <a:custGeom>
              <a:avLst/>
              <a:gdLst/>
              <a:ahLst/>
              <a:cxnLst/>
              <a:rect l="0" t="0" r="0" b="0"/>
              <a:pathLst>
                <a:path w="190140" h="214590">
                  <a:moveTo>
                    <a:pt x="35275" y="45112"/>
                  </a:moveTo>
                  <a:lnTo>
                    <a:pt x="26941" y="82590"/>
                  </a:lnTo>
                  <a:lnTo>
                    <a:pt x="25180" y="134013"/>
                  </a:lnTo>
                  <a:lnTo>
                    <a:pt x="23662" y="188061"/>
                  </a:lnTo>
                  <a:lnTo>
                    <a:pt x="19194" y="211590"/>
                  </a:lnTo>
                  <a:lnTo>
                    <a:pt x="16366" y="214589"/>
                  </a:lnTo>
                  <a:lnTo>
                    <a:pt x="13310" y="211909"/>
                  </a:lnTo>
                  <a:lnTo>
                    <a:pt x="0" y="173986"/>
                  </a:lnTo>
                  <a:lnTo>
                    <a:pt x="2917" y="114199"/>
                  </a:lnTo>
                  <a:lnTo>
                    <a:pt x="14758" y="59235"/>
                  </a:lnTo>
                  <a:lnTo>
                    <a:pt x="22647" y="37351"/>
                  </a:lnTo>
                  <a:lnTo>
                    <a:pt x="33952" y="19825"/>
                  </a:lnTo>
                  <a:lnTo>
                    <a:pt x="49894" y="7357"/>
                  </a:lnTo>
                  <a:lnTo>
                    <a:pt x="59059" y="2394"/>
                  </a:lnTo>
                  <a:lnTo>
                    <a:pt x="78601" y="0"/>
                  </a:lnTo>
                  <a:lnTo>
                    <a:pt x="88725" y="999"/>
                  </a:lnTo>
                  <a:lnTo>
                    <a:pt x="106214" y="11468"/>
                  </a:lnTo>
                  <a:lnTo>
                    <a:pt x="150941" y="65161"/>
                  </a:lnTo>
                  <a:lnTo>
                    <a:pt x="178831" y="119305"/>
                  </a:lnTo>
                  <a:lnTo>
                    <a:pt x="188944" y="161071"/>
                  </a:lnTo>
                  <a:lnTo>
                    <a:pt x="190139" y="184387"/>
                  </a:lnTo>
                  <a:lnTo>
                    <a:pt x="188821" y="190604"/>
                  </a:lnTo>
                  <a:lnTo>
                    <a:pt x="182674" y="2030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613403" y="1237674"/>
              <a:ext cx="199157" cy="541643"/>
            </a:xfrm>
            <a:custGeom>
              <a:avLst/>
              <a:gdLst/>
              <a:ahLst/>
              <a:cxnLst/>
              <a:rect l="0" t="0" r="0" b="0"/>
              <a:pathLst>
                <a:path w="199157" h="541643">
                  <a:moveTo>
                    <a:pt x="125457" y="425828"/>
                  </a:moveTo>
                  <a:lnTo>
                    <a:pt x="136635" y="409061"/>
                  </a:lnTo>
                  <a:lnTo>
                    <a:pt x="143587" y="370687"/>
                  </a:lnTo>
                  <a:lnTo>
                    <a:pt x="138974" y="345169"/>
                  </a:lnTo>
                  <a:lnTo>
                    <a:pt x="116949" y="300191"/>
                  </a:lnTo>
                  <a:lnTo>
                    <a:pt x="100618" y="284982"/>
                  </a:lnTo>
                  <a:lnTo>
                    <a:pt x="91351" y="279288"/>
                  </a:lnTo>
                  <a:lnTo>
                    <a:pt x="68575" y="276081"/>
                  </a:lnTo>
                  <a:lnTo>
                    <a:pt x="45195" y="279725"/>
                  </a:lnTo>
                  <a:lnTo>
                    <a:pt x="27003" y="289144"/>
                  </a:lnTo>
                  <a:lnTo>
                    <a:pt x="14240" y="310487"/>
                  </a:lnTo>
                  <a:lnTo>
                    <a:pt x="3596" y="352269"/>
                  </a:lnTo>
                  <a:lnTo>
                    <a:pt x="0" y="408308"/>
                  </a:lnTo>
                  <a:lnTo>
                    <a:pt x="10556" y="450403"/>
                  </a:lnTo>
                  <a:lnTo>
                    <a:pt x="35084" y="489737"/>
                  </a:lnTo>
                  <a:lnTo>
                    <a:pt x="48635" y="505315"/>
                  </a:lnTo>
                  <a:lnTo>
                    <a:pt x="56695" y="508065"/>
                  </a:lnTo>
                  <a:lnTo>
                    <a:pt x="75009" y="504882"/>
                  </a:lnTo>
                  <a:lnTo>
                    <a:pt x="91727" y="492549"/>
                  </a:lnTo>
                  <a:lnTo>
                    <a:pt x="114293" y="462755"/>
                  </a:lnTo>
                  <a:lnTo>
                    <a:pt x="142704" y="403135"/>
                  </a:lnTo>
                  <a:lnTo>
                    <a:pt x="165085" y="346130"/>
                  </a:lnTo>
                  <a:lnTo>
                    <a:pt x="181118" y="283613"/>
                  </a:lnTo>
                  <a:lnTo>
                    <a:pt x="188314" y="221655"/>
                  </a:lnTo>
                  <a:lnTo>
                    <a:pt x="196667" y="165049"/>
                  </a:lnTo>
                  <a:lnTo>
                    <a:pt x="198419" y="107575"/>
                  </a:lnTo>
                  <a:lnTo>
                    <a:pt x="195818" y="52331"/>
                  </a:lnTo>
                  <a:lnTo>
                    <a:pt x="189483" y="23523"/>
                  </a:lnTo>
                  <a:lnTo>
                    <a:pt x="178869" y="2921"/>
                  </a:lnTo>
                  <a:lnTo>
                    <a:pt x="171594" y="0"/>
                  </a:lnTo>
                  <a:lnTo>
                    <a:pt x="163234" y="1563"/>
                  </a:lnTo>
                  <a:lnTo>
                    <a:pt x="154151" y="6114"/>
                  </a:lnTo>
                  <a:lnTo>
                    <a:pt x="140939" y="23649"/>
                  </a:lnTo>
                  <a:lnTo>
                    <a:pt x="122925" y="67445"/>
                  </a:lnTo>
                  <a:lnTo>
                    <a:pt x="117298" y="121679"/>
                  </a:lnTo>
                  <a:lnTo>
                    <a:pt x="115631" y="172843"/>
                  </a:lnTo>
                  <a:lnTo>
                    <a:pt x="123473" y="233223"/>
                  </a:lnTo>
                  <a:lnTo>
                    <a:pt x="132928" y="283102"/>
                  </a:lnTo>
                  <a:lnTo>
                    <a:pt x="143139" y="333756"/>
                  </a:lnTo>
                  <a:lnTo>
                    <a:pt x="157069" y="393386"/>
                  </a:lnTo>
                  <a:lnTo>
                    <a:pt x="171085" y="455815"/>
                  </a:lnTo>
                  <a:lnTo>
                    <a:pt x="188628" y="515868"/>
                  </a:lnTo>
                  <a:lnTo>
                    <a:pt x="199156" y="541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842279" y="2095171"/>
            <a:ext cx="21058" cy="336912"/>
          </a:xfrm>
          <a:custGeom>
            <a:avLst/>
            <a:gdLst/>
            <a:ahLst/>
            <a:cxnLst/>
            <a:rect l="0" t="0" r="0" b="0"/>
            <a:pathLst>
              <a:path w="21058" h="336912">
                <a:moveTo>
                  <a:pt x="0" y="0"/>
                </a:moveTo>
                <a:lnTo>
                  <a:pt x="3120" y="48930"/>
                </a:lnTo>
                <a:lnTo>
                  <a:pt x="8334" y="96776"/>
                </a:lnTo>
                <a:lnTo>
                  <a:pt x="9878" y="151117"/>
                </a:lnTo>
                <a:lnTo>
                  <a:pt x="10336" y="205432"/>
                </a:lnTo>
                <a:lnTo>
                  <a:pt x="10491" y="265707"/>
                </a:lnTo>
                <a:lnTo>
                  <a:pt x="18857" y="319086"/>
                </a:lnTo>
                <a:lnTo>
                  <a:pt x="21057" y="3369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684352" y="1870615"/>
            <a:ext cx="4276743" cy="542583"/>
            <a:chOff x="684352" y="1870615"/>
            <a:chExt cx="4276743" cy="542583"/>
          </a:xfrm>
        </p:grpSpPr>
        <p:sp>
          <p:nvSpPr>
            <p:cNvPr id="84" name="Freeform 83"/>
            <p:cNvSpPr/>
            <p:nvPr/>
          </p:nvSpPr>
          <p:spPr>
            <a:xfrm>
              <a:off x="684352" y="2221513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14282" y="11452"/>
                  </a:lnTo>
                  <a:lnTo>
                    <a:pt x="163316" y="21330"/>
                  </a:lnTo>
                  <a:lnTo>
                    <a:pt x="106882" y="31666"/>
                  </a:lnTo>
                  <a:lnTo>
                    <a:pt x="53115" y="421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7564" y="2063585"/>
              <a:ext cx="326385" cy="317275"/>
            </a:xfrm>
            <a:custGeom>
              <a:avLst/>
              <a:gdLst/>
              <a:ahLst/>
              <a:cxnLst/>
              <a:rect l="0" t="0" r="0" b="0"/>
              <a:pathLst>
                <a:path w="326385" h="317275">
                  <a:moveTo>
                    <a:pt x="0" y="0"/>
                  </a:moveTo>
                  <a:lnTo>
                    <a:pt x="3120" y="54145"/>
                  </a:lnTo>
                  <a:lnTo>
                    <a:pt x="17959" y="116965"/>
                  </a:lnTo>
                  <a:lnTo>
                    <a:pt x="28547" y="177479"/>
                  </a:lnTo>
                  <a:lnTo>
                    <a:pt x="36575" y="229250"/>
                  </a:lnTo>
                  <a:lnTo>
                    <a:pt x="39850" y="287743"/>
                  </a:lnTo>
                  <a:lnTo>
                    <a:pt x="36039" y="312719"/>
                  </a:lnTo>
                  <a:lnTo>
                    <a:pt x="33385" y="317274"/>
                  </a:lnTo>
                  <a:lnTo>
                    <a:pt x="30445" y="316801"/>
                  </a:lnTo>
                  <a:lnTo>
                    <a:pt x="27316" y="312976"/>
                  </a:lnTo>
                  <a:lnTo>
                    <a:pt x="22912" y="279647"/>
                  </a:lnTo>
                  <a:lnTo>
                    <a:pt x="32754" y="221876"/>
                  </a:lnTo>
                  <a:lnTo>
                    <a:pt x="40294" y="201557"/>
                  </a:lnTo>
                  <a:lnTo>
                    <a:pt x="51444" y="184727"/>
                  </a:lnTo>
                  <a:lnTo>
                    <a:pt x="60032" y="179304"/>
                  </a:lnTo>
                  <a:lnTo>
                    <a:pt x="82053" y="173277"/>
                  </a:lnTo>
                  <a:lnTo>
                    <a:pt x="93307" y="175180"/>
                  </a:lnTo>
                  <a:lnTo>
                    <a:pt x="115169" y="186652"/>
                  </a:lnTo>
                  <a:lnTo>
                    <a:pt x="141619" y="218431"/>
                  </a:lnTo>
                  <a:lnTo>
                    <a:pt x="167233" y="273390"/>
                  </a:lnTo>
                  <a:lnTo>
                    <a:pt x="172592" y="287623"/>
                  </a:lnTo>
                  <a:lnTo>
                    <a:pt x="171074" y="282250"/>
                  </a:lnTo>
                  <a:lnTo>
                    <a:pt x="175859" y="268164"/>
                  </a:lnTo>
                  <a:lnTo>
                    <a:pt x="197994" y="236115"/>
                  </a:lnTo>
                  <a:lnTo>
                    <a:pt x="217459" y="224653"/>
                  </a:lnTo>
                  <a:lnTo>
                    <a:pt x="272092" y="195614"/>
                  </a:lnTo>
                  <a:lnTo>
                    <a:pt x="288996" y="182086"/>
                  </a:lnTo>
                  <a:lnTo>
                    <a:pt x="298069" y="162036"/>
                  </a:lnTo>
                  <a:lnTo>
                    <a:pt x="300488" y="150138"/>
                  </a:lnTo>
                  <a:lnTo>
                    <a:pt x="299761" y="139866"/>
                  </a:lnTo>
                  <a:lnTo>
                    <a:pt x="292715" y="122214"/>
                  </a:lnTo>
                  <a:lnTo>
                    <a:pt x="285220" y="116571"/>
                  </a:lnTo>
                  <a:lnTo>
                    <a:pt x="264415" y="110301"/>
                  </a:lnTo>
                  <a:lnTo>
                    <a:pt x="242690" y="113754"/>
                  </a:lnTo>
                  <a:lnTo>
                    <a:pt x="221336" y="124257"/>
                  </a:lnTo>
                  <a:lnTo>
                    <a:pt x="191923" y="149901"/>
                  </a:lnTo>
                  <a:lnTo>
                    <a:pt x="166188" y="200371"/>
                  </a:lnTo>
                  <a:lnTo>
                    <a:pt x="165775" y="210790"/>
                  </a:lnTo>
                  <a:lnTo>
                    <a:pt x="171554" y="231725"/>
                  </a:lnTo>
                  <a:lnTo>
                    <a:pt x="187961" y="263241"/>
                  </a:lnTo>
                  <a:lnTo>
                    <a:pt x="213230" y="289217"/>
                  </a:lnTo>
                  <a:lnTo>
                    <a:pt x="248533" y="306143"/>
                  </a:lnTo>
                  <a:lnTo>
                    <a:pt x="260445" y="307040"/>
                  </a:lnTo>
                  <a:lnTo>
                    <a:pt x="292808" y="298296"/>
                  </a:lnTo>
                  <a:lnTo>
                    <a:pt x="32638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16103" y="2084642"/>
              <a:ext cx="147400" cy="235942"/>
            </a:xfrm>
            <a:custGeom>
              <a:avLst/>
              <a:gdLst/>
              <a:ahLst/>
              <a:cxnLst/>
              <a:rect l="0" t="0" r="0" b="0"/>
              <a:pathLst>
                <a:path w="147400" h="235942">
                  <a:moveTo>
                    <a:pt x="0" y="73700"/>
                  </a:moveTo>
                  <a:lnTo>
                    <a:pt x="17959" y="135980"/>
                  </a:lnTo>
                  <a:lnTo>
                    <a:pt x="31667" y="190030"/>
                  </a:lnTo>
                  <a:lnTo>
                    <a:pt x="39811" y="215479"/>
                  </a:lnTo>
                  <a:lnTo>
                    <a:pt x="51229" y="234589"/>
                  </a:lnTo>
                  <a:lnTo>
                    <a:pt x="52870" y="235941"/>
                  </a:lnTo>
                  <a:lnTo>
                    <a:pt x="34961" y="179792"/>
                  </a:lnTo>
                  <a:lnTo>
                    <a:pt x="24150" y="125808"/>
                  </a:lnTo>
                  <a:lnTo>
                    <a:pt x="27257" y="64495"/>
                  </a:lnTo>
                  <a:lnTo>
                    <a:pt x="39021" y="39973"/>
                  </a:lnTo>
                  <a:lnTo>
                    <a:pt x="55947" y="22445"/>
                  </a:lnTo>
                  <a:lnTo>
                    <a:pt x="75168" y="10756"/>
                  </a:lnTo>
                  <a:lnTo>
                    <a:pt x="128630" y="141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84559" y="2077098"/>
              <a:ext cx="178986" cy="222033"/>
            </a:xfrm>
            <a:custGeom>
              <a:avLst/>
              <a:gdLst/>
              <a:ahLst/>
              <a:cxnLst/>
              <a:rect l="0" t="0" r="0" b="0"/>
              <a:pathLst>
                <a:path w="178986" h="222033">
                  <a:moveTo>
                    <a:pt x="0" y="91772"/>
                  </a:moveTo>
                  <a:lnTo>
                    <a:pt x="34898" y="121081"/>
                  </a:lnTo>
                  <a:lnTo>
                    <a:pt x="57234" y="128195"/>
                  </a:lnTo>
                  <a:lnTo>
                    <a:pt x="81589" y="130187"/>
                  </a:lnTo>
                  <a:lnTo>
                    <a:pt x="115032" y="123561"/>
                  </a:lnTo>
                  <a:lnTo>
                    <a:pt x="136523" y="113309"/>
                  </a:lnTo>
                  <a:lnTo>
                    <a:pt x="162764" y="88795"/>
                  </a:lnTo>
                  <a:lnTo>
                    <a:pt x="167001" y="78089"/>
                  </a:lnTo>
                  <a:lnTo>
                    <a:pt x="168589" y="53715"/>
                  </a:lnTo>
                  <a:lnTo>
                    <a:pt x="162276" y="33524"/>
                  </a:lnTo>
                  <a:lnTo>
                    <a:pt x="157317" y="24864"/>
                  </a:lnTo>
                  <a:lnTo>
                    <a:pt x="142448" y="12122"/>
                  </a:lnTo>
                  <a:lnTo>
                    <a:pt x="122972" y="3730"/>
                  </a:lnTo>
                  <a:lnTo>
                    <a:pt x="98718" y="0"/>
                  </a:lnTo>
                  <a:lnTo>
                    <a:pt x="75460" y="4581"/>
                  </a:lnTo>
                  <a:lnTo>
                    <a:pt x="64345" y="9078"/>
                  </a:lnTo>
                  <a:lnTo>
                    <a:pt x="48875" y="23434"/>
                  </a:lnTo>
                  <a:lnTo>
                    <a:pt x="25457" y="71421"/>
                  </a:lnTo>
                  <a:lnTo>
                    <a:pt x="17943" y="92086"/>
                  </a:lnTo>
                  <a:lnTo>
                    <a:pt x="18315" y="129040"/>
                  </a:lnTo>
                  <a:lnTo>
                    <a:pt x="25834" y="164035"/>
                  </a:lnTo>
                  <a:lnTo>
                    <a:pt x="41060" y="191042"/>
                  </a:lnTo>
                  <a:lnTo>
                    <a:pt x="56853" y="203352"/>
                  </a:lnTo>
                  <a:lnTo>
                    <a:pt x="95588" y="220787"/>
                  </a:lnTo>
                  <a:lnTo>
                    <a:pt x="116183" y="222032"/>
                  </a:lnTo>
                  <a:lnTo>
                    <a:pt x="178985" y="207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26715" y="2116472"/>
              <a:ext cx="242156" cy="136627"/>
            </a:xfrm>
            <a:custGeom>
              <a:avLst/>
              <a:gdLst/>
              <a:ahLst/>
              <a:cxnLst/>
              <a:rect l="0" t="0" r="0" b="0"/>
              <a:pathLst>
                <a:path w="242156" h="136627">
                  <a:moveTo>
                    <a:pt x="0" y="20813"/>
                  </a:moveTo>
                  <a:lnTo>
                    <a:pt x="0" y="79429"/>
                  </a:lnTo>
                  <a:lnTo>
                    <a:pt x="5589" y="114220"/>
                  </a:lnTo>
                  <a:lnTo>
                    <a:pt x="7235" y="115839"/>
                  </a:lnTo>
                  <a:lnTo>
                    <a:pt x="10094" y="61388"/>
                  </a:lnTo>
                  <a:lnTo>
                    <a:pt x="15989" y="23476"/>
                  </a:lnTo>
                  <a:lnTo>
                    <a:pt x="22357" y="17909"/>
                  </a:lnTo>
                  <a:lnTo>
                    <a:pt x="31282" y="16537"/>
                  </a:lnTo>
                  <a:lnTo>
                    <a:pt x="41912" y="17962"/>
                  </a:lnTo>
                  <a:lnTo>
                    <a:pt x="59961" y="28904"/>
                  </a:lnTo>
                  <a:lnTo>
                    <a:pt x="74613" y="45466"/>
                  </a:lnTo>
                  <a:lnTo>
                    <a:pt x="103051" y="89396"/>
                  </a:lnTo>
                  <a:lnTo>
                    <a:pt x="107305" y="88762"/>
                  </a:lnTo>
                  <a:lnTo>
                    <a:pt x="110141" y="82490"/>
                  </a:lnTo>
                  <a:lnTo>
                    <a:pt x="117406" y="25079"/>
                  </a:lnTo>
                  <a:lnTo>
                    <a:pt x="126660" y="6721"/>
                  </a:lnTo>
                  <a:lnTo>
                    <a:pt x="134742" y="2059"/>
                  </a:lnTo>
                  <a:lnTo>
                    <a:pt x="156202" y="0"/>
                  </a:lnTo>
                  <a:lnTo>
                    <a:pt x="166135" y="3428"/>
                  </a:lnTo>
                  <a:lnTo>
                    <a:pt x="183412" y="16595"/>
                  </a:lnTo>
                  <a:lnTo>
                    <a:pt x="212397" y="53645"/>
                  </a:lnTo>
                  <a:lnTo>
                    <a:pt x="237020" y="113339"/>
                  </a:lnTo>
                  <a:lnTo>
                    <a:pt x="242155" y="136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38625" y="2061508"/>
              <a:ext cx="246101" cy="202718"/>
            </a:xfrm>
            <a:custGeom>
              <a:avLst/>
              <a:gdLst/>
              <a:ahLst/>
              <a:cxnLst/>
              <a:rect l="0" t="0" r="0" b="0"/>
              <a:pathLst>
                <a:path w="246101" h="202718">
                  <a:moveTo>
                    <a:pt x="130286" y="54719"/>
                  </a:moveTo>
                  <a:lnTo>
                    <a:pt x="120711" y="30673"/>
                  </a:lnTo>
                  <a:lnTo>
                    <a:pt x="110043" y="16346"/>
                  </a:lnTo>
                  <a:lnTo>
                    <a:pt x="85294" y="716"/>
                  </a:lnTo>
                  <a:lnTo>
                    <a:pt x="75725" y="0"/>
                  </a:lnTo>
                  <a:lnTo>
                    <a:pt x="55734" y="5443"/>
                  </a:lnTo>
                  <a:lnTo>
                    <a:pt x="38270" y="18781"/>
                  </a:lnTo>
                  <a:lnTo>
                    <a:pt x="23880" y="36407"/>
                  </a:lnTo>
                  <a:lnTo>
                    <a:pt x="1212" y="86666"/>
                  </a:lnTo>
                  <a:lnTo>
                    <a:pt x="0" y="107523"/>
                  </a:lnTo>
                  <a:lnTo>
                    <a:pt x="8755" y="149508"/>
                  </a:lnTo>
                  <a:lnTo>
                    <a:pt x="23957" y="175482"/>
                  </a:lnTo>
                  <a:lnTo>
                    <a:pt x="48869" y="197996"/>
                  </a:lnTo>
                  <a:lnTo>
                    <a:pt x="58460" y="201710"/>
                  </a:lnTo>
                  <a:lnTo>
                    <a:pt x="78477" y="202717"/>
                  </a:lnTo>
                  <a:lnTo>
                    <a:pt x="95952" y="196145"/>
                  </a:lnTo>
                  <a:lnTo>
                    <a:pt x="103887" y="191117"/>
                  </a:lnTo>
                  <a:lnTo>
                    <a:pt x="115824" y="176172"/>
                  </a:lnTo>
                  <a:lnTo>
                    <a:pt x="133019" y="132392"/>
                  </a:lnTo>
                  <a:lnTo>
                    <a:pt x="140445" y="79638"/>
                  </a:lnTo>
                  <a:lnTo>
                    <a:pt x="142908" y="78351"/>
                  </a:lnTo>
                  <a:lnTo>
                    <a:pt x="145720" y="81002"/>
                  </a:lnTo>
                  <a:lnTo>
                    <a:pt x="176628" y="125179"/>
                  </a:lnTo>
                  <a:lnTo>
                    <a:pt x="185748" y="133278"/>
                  </a:lnTo>
                  <a:lnTo>
                    <a:pt x="196506" y="137507"/>
                  </a:lnTo>
                  <a:lnTo>
                    <a:pt x="246100" y="138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42307" y="2126756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5" y="8876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16310" y="198988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42653" y="2076985"/>
              <a:ext cx="210570" cy="144529"/>
            </a:xfrm>
            <a:custGeom>
              <a:avLst/>
              <a:gdLst/>
              <a:ahLst/>
              <a:cxnLst/>
              <a:rect l="0" t="0" r="0" b="0"/>
              <a:pathLst>
                <a:path w="210570" h="144529">
                  <a:moveTo>
                    <a:pt x="0" y="28714"/>
                  </a:moveTo>
                  <a:lnTo>
                    <a:pt x="11178" y="39892"/>
                  </a:lnTo>
                  <a:lnTo>
                    <a:pt x="34843" y="101932"/>
                  </a:lnTo>
                  <a:lnTo>
                    <a:pt x="45549" y="133856"/>
                  </a:lnTo>
                  <a:lnTo>
                    <a:pt x="47913" y="135074"/>
                  </a:lnTo>
                  <a:lnTo>
                    <a:pt x="50540" y="120829"/>
                  </a:lnTo>
                  <a:lnTo>
                    <a:pt x="47152" y="62147"/>
                  </a:lnTo>
                  <a:lnTo>
                    <a:pt x="57147" y="12961"/>
                  </a:lnTo>
                  <a:lnTo>
                    <a:pt x="63834" y="5344"/>
                  </a:lnTo>
                  <a:lnTo>
                    <a:pt x="72971" y="1436"/>
                  </a:lnTo>
                  <a:lnTo>
                    <a:pt x="83742" y="0"/>
                  </a:lnTo>
                  <a:lnTo>
                    <a:pt x="105069" y="7763"/>
                  </a:lnTo>
                  <a:lnTo>
                    <a:pt x="133686" y="31865"/>
                  </a:lnTo>
                  <a:lnTo>
                    <a:pt x="178705" y="92162"/>
                  </a:lnTo>
                  <a:lnTo>
                    <a:pt x="210569" y="144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03417" y="1870615"/>
              <a:ext cx="318304" cy="425233"/>
            </a:xfrm>
            <a:custGeom>
              <a:avLst/>
              <a:gdLst/>
              <a:ahLst/>
              <a:cxnLst/>
              <a:rect l="0" t="0" r="0" b="0"/>
              <a:pathLst>
                <a:path w="318304" h="425233">
                  <a:moveTo>
                    <a:pt x="65619" y="319312"/>
                  </a:moveTo>
                  <a:lnTo>
                    <a:pt x="76797" y="302545"/>
                  </a:lnTo>
                  <a:lnTo>
                    <a:pt x="79166" y="284954"/>
                  </a:lnTo>
                  <a:lnTo>
                    <a:pt x="78160" y="275349"/>
                  </a:lnTo>
                  <a:lnTo>
                    <a:pt x="70803" y="258439"/>
                  </a:lnTo>
                  <a:lnTo>
                    <a:pt x="65565" y="250654"/>
                  </a:lnTo>
                  <a:lnTo>
                    <a:pt x="57394" y="246634"/>
                  </a:lnTo>
                  <a:lnTo>
                    <a:pt x="35837" y="245287"/>
                  </a:lnTo>
                  <a:lnTo>
                    <a:pt x="27047" y="248905"/>
                  </a:lnTo>
                  <a:lnTo>
                    <a:pt x="14161" y="262283"/>
                  </a:lnTo>
                  <a:lnTo>
                    <a:pt x="329" y="295136"/>
                  </a:lnTo>
                  <a:lnTo>
                    <a:pt x="0" y="334506"/>
                  </a:lnTo>
                  <a:lnTo>
                    <a:pt x="11540" y="381325"/>
                  </a:lnTo>
                  <a:lnTo>
                    <a:pt x="22476" y="403025"/>
                  </a:lnTo>
                  <a:lnTo>
                    <a:pt x="38255" y="418129"/>
                  </a:lnTo>
                  <a:lnTo>
                    <a:pt x="47377" y="423795"/>
                  </a:lnTo>
                  <a:lnTo>
                    <a:pt x="55797" y="425232"/>
                  </a:lnTo>
                  <a:lnTo>
                    <a:pt x="63750" y="423850"/>
                  </a:lnTo>
                  <a:lnTo>
                    <a:pt x="71392" y="420590"/>
                  </a:lnTo>
                  <a:lnTo>
                    <a:pt x="93326" y="399233"/>
                  </a:lnTo>
                  <a:lnTo>
                    <a:pt x="109053" y="353911"/>
                  </a:lnTo>
                  <a:lnTo>
                    <a:pt x="115533" y="296028"/>
                  </a:lnTo>
                  <a:lnTo>
                    <a:pt x="117453" y="245603"/>
                  </a:lnTo>
                  <a:lnTo>
                    <a:pt x="118022" y="189848"/>
                  </a:lnTo>
                  <a:lnTo>
                    <a:pt x="112601" y="140052"/>
                  </a:lnTo>
                  <a:lnTo>
                    <a:pt x="96921" y="78507"/>
                  </a:lnTo>
                  <a:lnTo>
                    <a:pt x="79620" y="24692"/>
                  </a:lnTo>
                  <a:lnTo>
                    <a:pt x="72621" y="3536"/>
                  </a:lnTo>
                  <a:lnTo>
                    <a:pt x="69117" y="0"/>
                  </a:lnTo>
                  <a:lnTo>
                    <a:pt x="65612" y="1153"/>
                  </a:lnTo>
                  <a:lnTo>
                    <a:pt x="62105" y="5430"/>
                  </a:lnTo>
                  <a:lnTo>
                    <a:pt x="61327" y="25781"/>
                  </a:lnTo>
                  <a:lnTo>
                    <a:pt x="64347" y="73242"/>
                  </a:lnTo>
                  <a:lnTo>
                    <a:pt x="68362" y="131759"/>
                  </a:lnTo>
                  <a:lnTo>
                    <a:pt x="76960" y="193551"/>
                  </a:lnTo>
                  <a:lnTo>
                    <a:pt x="86917" y="246954"/>
                  </a:lnTo>
                  <a:lnTo>
                    <a:pt x="105425" y="306404"/>
                  </a:lnTo>
                  <a:lnTo>
                    <a:pt x="116846" y="323714"/>
                  </a:lnTo>
                  <a:lnTo>
                    <a:pt x="123167" y="325756"/>
                  </a:lnTo>
                  <a:lnTo>
                    <a:pt x="129720" y="323608"/>
                  </a:lnTo>
                  <a:lnTo>
                    <a:pt x="183567" y="280343"/>
                  </a:lnTo>
                  <a:lnTo>
                    <a:pt x="209677" y="272747"/>
                  </a:lnTo>
                  <a:lnTo>
                    <a:pt x="268510" y="262281"/>
                  </a:lnTo>
                  <a:lnTo>
                    <a:pt x="279258" y="256725"/>
                  </a:lnTo>
                  <a:lnTo>
                    <a:pt x="294321" y="241193"/>
                  </a:lnTo>
                  <a:lnTo>
                    <a:pt x="297635" y="232138"/>
                  </a:lnTo>
                  <a:lnTo>
                    <a:pt x="298199" y="212718"/>
                  </a:lnTo>
                  <a:lnTo>
                    <a:pt x="291430" y="195508"/>
                  </a:lnTo>
                  <a:lnTo>
                    <a:pt x="286350" y="187643"/>
                  </a:lnTo>
                  <a:lnTo>
                    <a:pt x="278284" y="183569"/>
                  </a:lnTo>
                  <a:lnTo>
                    <a:pt x="256843" y="182163"/>
                  </a:lnTo>
                  <a:lnTo>
                    <a:pt x="224053" y="193537"/>
                  </a:lnTo>
                  <a:lnTo>
                    <a:pt x="197700" y="217315"/>
                  </a:lnTo>
                  <a:lnTo>
                    <a:pt x="175074" y="246587"/>
                  </a:lnTo>
                  <a:lnTo>
                    <a:pt x="170028" y="270222"/>
                  </a:lnTo>
                  <a:lnTo>
                    <a:pt x="176320" y="317934"/>
                  </a:lnTo>
                  <a:lnTo>
                    <a:pt x="191096" y="356078"/>
                  </a:lnTo>
                  <a:lnTo>
                    <a:pt x="215881" y="385838"/>
                  </a:lnTo>
                  <a:lnTo>
                    <a:pt x="241587" y="395673"/>
                  </a:lnTo>
                  <a:lnTo>
                    <a:pt x="270169" y="398873"/>
                  </a:lnTo>
                  <a:lnTo>
                    <a:pt x="318303" y="393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84891" y="2042528"/>
              <a:ext cx="147400" cy="202116"/>
            </a:xfrm>
            <a:custGeom>
              <a:avLst/>
              <a:gdLst/>
              <a:ahLst/>
              <a:cxnLst/>
              <a:rect l="0" t="0" r="0" b="0"/>
              <a:pathLst>
                <a:path w="147400" h="202116">
                  <a:moveTo>
                    <a:pt x="0" y="73699"/>
                  </a:moveTo>
                  <a:lnTo>
                    <a:pt x="5589" y="132316"/>
                  </a:lnTo>
                  <a:lnTo>
                    <a:pt x="21330" y="188913"/>
                  </a:lnTo>
                  <a:lnTo>
                    <a:pt x="24749" y="199642"/>
                  </a:lnTo>
                  <a:lnTo>
                    <a:pt x="27028" y="202115"/>
                  </a:lnTo>
                  <a:lnTo>
                    <a:pt x="28547" y="199084"/>
                  </a:lnTo>
                  <a:lnTo>
                    <a:pt x="29065" y="184408"/>
                  </a:lnTo>
                  <a:lnTo>
                    <a:pt x="14678" y="123554"/>
                  </a:lnTo>
                  <a:lnTo>
                    <a:pt x="12373" y="93908"/>
                  </a:lnTo>
                  <a:lnTo>
                    <a:pt x="17587" y="70593"/>
                  </a:lnTo>
                  <a:lnTo>
                    <a:pt x="22253" y="61100"/>
                  </a:lnTo>
                  <a:lnTo>
                    <a:pt x="36796" y="47432"/>
                  </a:lnTo>
                  <a:lnTo>
                    <a:pt x="95214" y="2152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00787" y="2095171"/>
              <a:ext cx="21058" cy="168456"/>
            </a:xfrm>
            <a:custGeom>
              <a:avLst/>
              <a:gdLst/>
              <a:ahLst/>
              <a:cxnLst/>
              <a:rect l="0" t="0" r="0" b="0"/>
              <a:pathLst>
                <a:path w="21058" h="168456">
                  <a:moveTo>
                    <a:pt x="0" y="0"/>
                  </a:moveTo>
                  <a:lnTo>
                    <a:pt x="0" y="58616"/>
                  </a:lnTo>
                  <a:lnTo>
                    <a:pt x="1170" y="111621"/>
                  </a:lnTo>
                  <a:lnTo>
                    <a:pt x="8406" y="143817"/>
                  </a:lnTo>
                  <a:lnTo>
                    <a:pt x="21057" y="16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90259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16084" y="2050038"/>
              <a:ext cx="220280" cy="254701"/>
            </a:xfrm>
            <a:custGeom>
              <a:avLst/>
              <a:gdLst/>
              <a:ahLst/>
              <a:cxnLst/>
              <a:rect l="0" t="0" r="0" b="0"/>
              <a:pathLst>
                <a:path w="220280" h="254701">
                  <a:moveTo>
                    <a:pt x="105802" y="13547"/>
                  </a:moveTo>
                  <a:lnTo>
                    <a:pt x="89034" y="2369"/>
                  </a:lnTo>
                  <a:lnTo>
                    <a:pt x="68323" y="0"/>
                  </a:lnTo>
                  <a:lnTo>
                    <a:pt x="45861" y="4017"/>
                  </a:lnTo>
                  <a:lnTo>
                    <a:pt x="28079" y="13601"/>
                  </a:lnTo>
                  <a:lnTo>
                    <a:pt x="4914" y="37739"/>
                  </a:lnTo>
                  <a:lnTo>
                    <a:pt x="1109" y="47223"/>
                  </a:lnTo>
                  <a:lnTo>
                    <a:pt x="0" y="67119"/>
                  </a:lnTo>
                  <a:lnTo>
                    <a:pt x="9646" y="87660"/>
                  </a:lnTo>
                  <a:lnTo>
                    <a:pt x="34807" y="115835"/>
                  </a:lnTo>
                  <a:lnTo>
                    <a:pt x="64490" y="135882"/>
                  </a:lnTo>
                  <a:lnTo>
                    <a:pt x="123671" y="164144"/>
                  </a:lnTo>
                  <a:lnTo>
                    <a:pt x="179081" y="185009"/>
                  </a:lnTo>
                  <a:lnTo>
                    <a:pt x="210962" y="195892"/>
                  </a:lnTo>
                  <a:lnTo>
                    <a:pt x="216853" y="202961"/>
                  </a:lnTo>
                  <a:lnTo>
                    <a:pt x="219610" y="212352"/>
                  </a:lnTo>
                  <a:lnTo>
                    <a:pt x="220279" y="223293"/>
                  </a:lnTo>
                  <a:lnTo>
                    <a:pt x="217215" y="231757"/>
                  </a:lnTo>
                  <a:lnTo>
                    <a:pt x="204452" y="244280"/>
                  </a:lnTo>
                  <a:lnTo>
                    <a:pt x="180842" y="250626"/>
                  </a:lnTo>
                  <a:lnTo>
                    <a:pt x="123614" y="254700"/>
                  </a:lnTo>
                  <a:lnTo>
                    <a:pt x="63688" y="245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67988" y="1881533"/>
              <a:ext cx="402527" cy="442254"/>
            </a:xfrm>
            <a:custGeom>
              <a:avLst/>
              <a:gdLst/>
              <a:ahLst/>
              <a:cxnLst/>
              <a:rect l="0" t="0" r="0" b="0"/>
              <a:pathLst>
                <a:path w="402527" h="442254">
                  <a:moveTo>
                    <a:pt x="132965" y="24125"/>
                  </a:moveTo>
                  <a:lnTo>
                    <a:pt x="110608" y="24125"/>
                  </a:lnTo>
                  <a:lnTo>
                    <a:pt x="79937" y="35303"/>
                  </a:lnTo>
                  <a:lnTo>
                    <a:pt x="48623" y="59022"/>
                  </a:lnTo>
                  <a:lnTo>
                    <a:pt x="33868" y="81359"/>
                  </a:lnTo>
                  <a:lnTo>
                    <a:pt x="9275" y="139415"/>
                  </a:lnTo>
                  <a:lnTo>
                    <a:pt x="0" y="195545"/>
                  </a:lnTo>
                  <a:lnTo>
                    <a:pt x="5271" y="253347"/>
                  </a:lnTo>
                  <a:lnTo>
                    <a:pt x="17578" y="305493"/>
                  </a:lnTo>
                  <a:lnTo>
                    <a:pt x="37095" y="361824"/>
                  </a:lnTo>
                  <a:lnTo>
                    <a:pt x="62055" y="398575"/>
                  </a:lnTo>
                  <a:lnTo>
                    <a:pt x="91677" y="424152"/>
                  </a:lnTo>
                  <a:lnTo>
                    <a:pt x="112275" y="435101"/>
                  </a:lnTo>
                  <a:lnTo>
                    <a:pt x="149192" y="442253"/>
                  </a:lnTo>
                  <a:lnTo>
                    <a:pt x="209148" y="433415"/>
                  </a:lnTo>
                  <a:lnTo>
                    <a:pt x="235845" y="424790"/>
                  </a:lnTo>
                  <a:lnTo>
                    <a:pt x="287991" y="393777"/>
                  </a:lnTo>
                  <a:lnTo>
                    <a:pt x="326844" y="364774"/>
                  </a:lnTo>
                  <a:lnTo>
                    <a:pt x="371378" y="307798"/>
                  </a:lnTo>
                  <a:lnTo>
                    <a:pt x="397301" y="264992"/>
                  </a:lnTo>
                  <a:lnTo>
                    <a:pt x="402526" y="239582"/>
                  </a:lnTo>
                  <a:lnTo>
                    <a:pt x="397475" y="185141"/>
                  </a:lnTo>
                  <a:lnTo>
                    <a:pt x="382092" y="129326"/>
                  </a:lnTo>
                  <a:lnTo>
                    <a:pt x="360419" y="90390"/>
                  </a:lnTo>
                  <a:lnTo>
                    <a:pt x="310230" y="36230"/>
                  </a:lnTo>
                  <a:lnTo>
                    <a:pt x="250170" y="2308"/>
                  </a:lnTo>
                  <a:lnTo>
                    <a:pt x="228340" y="0"/>
                  </a:lnTo>
                  <a:lnTo>
                    <a:pt x="170844" y="11132"/>
                  </a:lnTo>
                  <a:lnTo>
                    <a:pt x="154022" y="13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48394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056046" y="2905865"/>
            <a:ext cx="6911905" cy="842281"/>
            <a:chOff x="1056046" y="2905865"/>
            <a:chExt cx="6911905" cy="842281"/>
          </a:xfrm>
        </p:grpSpPr>
        <p:sp>
          <p:nvSpPr>
            <p:cNvPr id="101" name="Freeform 100"/>
            <p:cNvSpPr/>
            <p:nvPr/>
          </p:nvSpPr>
          <p:spPr>
            <a:xfrm>
              <a:off x="1488980" y="3063792"/>
              <a:ext cx="16154" cy="368499"/>
            </a:xfrm>
            <a:custGeom>
              <a:avLst/>
              <a:gdLst/>
              <a:ahLst/>
              <a:cxnLst/>
              <a:rect l="0" t="0" r="0" b="0"/>
              <a:pathLst>
                <a:path w="16154" h="368499">
                  <a:moveTo>
                    <a:pt x="6066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5609" y="141697"/>
                  </a:lnTo>
                  <a:lnTo>
                    <a:pt x="9050" y="192113"/>
                  </a:lnTo>
                  <a:lnTo>
                    <a:pt x="15104" y="251768"/>
                  </a:lnTo>
                  <a:lnTo>
                    <a:pt x="16153" y="302585"/>
                  </a:lnTo>
                  <a:lnTo>
                    <a:pt x="8203" y="357392"/>
                  </a:lnTo>
                  <a:lnTo>
                    <a:pt x="6066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305533" y="2990093"/>
              <a:ext cx="379027" cy="157928"/>
            </a:xfrm>
            <a:custGeom>
              <a:avLst/>
              <a:gdLst/>
              <a:ahLst/>
              <a:cxnLst/>
              <a:rect l="0" t="0" r="0" b="0"/>
              <a:pathLst>
                <a:path w="379027" h="157928">
                  <a:moveTo>
                    <a:pt x="379026" y="0"/>
                  </a:moveTo>
                  <a:lnTo>
                    <a:pt x="320409" y="20243"/>
                  </a:lnTo>
                  <a:lnTo>
                    <a:pt x="263812" y="41545"/>
                  </a:lnTo>
                  <a:lnTo>
                    <a:pt x="210649" y="60756"/>
                  </a:lnTo>
                  <a:lnTo>
                    <a:pt x="147406" y="90265"/>
                  </a:lnTo>
                  <a:lnTo>
                    <a:pt x="84229" y="119453"/>
                  </a:lnTo>
                  <a:lnTo>
                    <a:pt x="25997" y="14552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95005" y="3348062"/>
              <a:ext cx="389555" cy="115814"/>
            </a:xfrm>
            <a:custGeom>
              <a:avLst/>
              <a:gdLst/>
              <a:ahLst/>
              <a:cxnLst/>
              <a:rect l="0" t="0" r="0" b="0"/>
              <a:pathLst>
                <a:path w="389555" h="115814">
                  <a:moveTo>
                    <a:pt x="389554" y="0"/>
                  </a:moveTo>
                  <a:lnTo>
                    <a:pt x="334413" y="14654"/>
                  </a:lnTo>
                  <a:lnTo>
                    <a:pt x="282346" y="28198"/>
                  </a:lnTo>
                  <a:lnTo>
                    <a:pt x="231447" y="38640"/>
                  </a:lnTo>
                  <a:lnTo>
                    <a:pt x="177909" y="52649"/>
                  </a:lnTo>
                  <a:lnTo>
                    <a:pt x="117058" y="70191"/>
                  </a:lnTo>
                  <a:lnTo>
                    <a:pt x="63335" y="87737"/>
                  </a:lnTo>
                  <a:lnTo>
                    <a:pt x="16789" y="10528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790494" y="3011150"/>
              <a:ext cx="19349" cy="389555"/>
            </a:xfrm>
            <a:custGeom>
              <a:avLst/>
              <a:gdLst/>
              <a:ahLst/>
              <a:cxnLst/>
              <a:rect l="0" t="0" r="0" b="0"/>
              <a:pathLst>
                <a:path w="19349" h="389555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8453" y="194676"/>
                  </a:lnTo>
                  <a:lnTo>
                    <a:pt x="16833" y="253054"/>
                  </a:lnTo>
                  <a:lnTo>
                    <a:pt x="19348" y="306216"/>
                  </a:lnTo>
                  <a:lnTo>
                    <a:pt x="17078" y="361048"/>
                  </a:lnTo>
                  <a:lnTo>
                    <a:pt x="987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52974" y="3126963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19596" y="11453"/>
                  </a:lnTo>
                  <a:lnTo>
                    <a:pt x="159060" y="24749"/>
                  </a:lnTo>
                  <a:lnTo>
                    <a:pt x="105249" y="38641"/>
                  </a:lnTo>
                  <a:lnTo>
                    <a:pt x="46959" y="5577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16227" y="3150851"/>
              <a:ext cx="218544" cy="534124"/>
            </a:xfrm>
            <a:custGeom>
              <a:avLst/>
              <a:gdLst/>
              <a:ahLst/>
              <a:cxnLst/>
              <a:rect l="0" t="0" r="0" b="0"/>
              <a:pathLst>
                <a:path w="218544" h="534124">
                  <a:moveTo>
                    <a:pt x="168456" y="91926"/>
                  </a:moveTo>
                  <a:lnTo>
                    <a:pt x="174046" y="75158"/>
                  </a:lnTo>
                  <a:lnTo>
                    <a:pt x="173670" y="57567"/>
                  </a:lnTo>
                  <a:lnTo>
                    <a:pt x="168434" y="39221"/>
                  </a:lnTo>
                  <a:lnTo>
                    <a:pt x="158308" y="23268"/>
                  </a:lnTo>
                  <a:lnTo>
                    <a:pt x="142889" y="11498"/>
                  </a:lnTo>
                  <a:lnTo>
                    <a:pt x="123168" y="3538"/>
                  </a:lnTo>
                  <a:lnTo>
                    <a:pt x="98806" y="0"/>
                  </a:lnTo>
                  <a:lnTo>
                    <a:pt x="78619" y="4667"/>
                  </a:lnTo>
                  <a:lnTo>
                    <a:pt x="46596" y="26726"/>
                  </a:lnTo>
                  <a:lnTo>
                    <a:pt x="24855" y="46741"/>
                  </a:lnTo>
                  <a:lnTo>
                    <a:pt x="16896" y="66774"/>
                  </a:lnTo>
                  <a:lnTo>
                    <a:pt x="11787" y="117763"/>
                  </a:lnTo>
                  <a:lnTo>
                    <a:pt x="17327" y="142014"/>
                  </a:lnTo>
                  <a:lnTo>
                    <a:pt x="22080" y="153394"/>
                  </a:lnTo>
                  <a:lnTo>
                    <a:pt x="36720" y="169158"/>
                  </a:lnTo>
                  <a:lnTo>
                    <a:pt x="45537" y="174999"/>
                  </a:lnTo>
                  <a:lnTo>
                    <a:pt x="80303" y="183221"/>
                  </a:lnTo>
                  <a:lnTo>
                    <a:pt x="90970" y="180865"/>
                  </a:lnTo>
                  <a:lnTo>
                    <a:pt x="109062" y="168889"/>
                  </a:lnTo>
                  <a:lnTo>
                    <a:pt x="126812" y="142416"/>
                  </a:lnTo>
                  <a:lnTo>
                    <a:pt x="150642" y="81208"/>
                  </a:lnTo>
                  <a:lnTo>
                    <a:pt x="153071" y="78932"/>
                  </a:lnTo>
                  <a:lnTo>
                    <a:pt x="154690" y="82093"/>
                  </a:lnTo>
                  <a:lnTo>
                    <a:pt x="165907" y="139460"/>
                  </a:lnTo>
                  <a:lnTo>
                    <a:pt x="182621" y="196538"/>
                  </a:lnTo>
                  <a:lnTo>
                    <a:pt x="200059" y="249765"/>
                  </a:lnTo>
                  <a:lnTo>
                    <a:pt x="216422" y="303654"/>
                  </a:lnTo>
                  <a:lnTo>
                    <a:pt x="218543" y="342483"/>
                  </a:lnTo>
                  <a:lnTo>
                    <a:pt x="211113" y="382454"/>
                  </a:lnTo>
                  <a:lnTo>
                    <a:pt x="200673" y="405883"/>
                  </a:lnTo>
                  <a:lnTo>
                    <a:pt x="181995" y="424875"/>
                  </a:lnTo>
                  <a:lnTo>
                    <a:pt x="119503" y="462241"/>
                  </a:lnTo>
                  <a:lnTo>
                    <a:pt x="58068" y="489894"/>
                  </a:lnTo>
                  <a:lnTo>
                    <a:pt x="0" y="534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55027" y="3168419"/>
              <a:ext cx="168938" cy="183371"/>
            </a:xfrm>
            <a:custGeom>
              <a:avLst/>
              <a:gdLst/>
              <a:ahLst/>
              <a:cxnLst/>
              <a:rect l="0" t="0" r="0" b="0"/>
              <a:pathLst>
                <a:path w="168938" h="183371">
                  <a:moveTo>
                    <a:pt x="77055" y="658"/>
                  </a:moveTo>
                  <a:lnTo>
                    <a:pt x="53009" y="10234"/>
                  </a:lnTo>
                  <a:lnTo>
                    <a:pt x="31586" y="28192"/>
                  </a:lnTo>
                  <a:lnTo>
                    <a:pt x="11590" y="56390"/>
                  </a:lnTo>
                  <a:lnTo>
                    <a:pt x="1946" y="80800"/>
                  </a:lnTo>
                  <a:lnTo>
                    <a:pt x="0" y="104127"/>
                  </a:lnTo>
                  <a:lnTo>
                    <a:pt x="8282" y="147698"/>
                  </a:lnTo>
                  <a:lnTo>
                    <a:pt x="13659" y="156007"/>
                  </a:lnTo>
                  <a:lnTo>
                    <a:pt x="28992" y="168358"/>
                  </a:lnTo>
                  <a:lnTo>
                    <a:pt x="57355" y="181888"/>
                  </a:lnTo>
                  <a:lnTo>
                    <a:pt x="77659" y="183370"/>
                  </a:lnTo>
                  <a:lnTo>
                    <a:pt x="119289" y="174790"/>
                  </a:lnTo>
                  <a:lnTo>
                    <a:pt x="137160" y="162278"/>
                  </a:lnTo>
                  <a:lnTo>
                    <a:pt x="151732" y="145019"/>
                  </a:lnTo>
                  <a:lnTo>
                    <a:pt x="162108" y="125650"/>
                  </a:lnTo>
                  <a:lnTo>
                    <a:pt x="168937" y="89425"/>
                  </a:lnTo>
                  <a:lnTo>
                    <a:pt x="165371" y="54646"/>
                  </a:lnTo>
                  <a:lnTo>
                    <a:pt x="151316" y="22114"/>
                  </a:lnTo>
                  <a:lnTo>
                    <a:pt x="132677" y="7074"/>
                  </a:lnTo>
                  <a:lnTo>
                    <a:pt x="121155" y="1426"/>
                  </a:lnTo>
                  <a:lnTo>
                    <a:pt x="111135" y="0"/>
                  </a:lnTo>
                  <a:lnTo>
                    <a:pt x="93762" y="4655"/>
                  </a:lnTo>
                  <a:lnTo>
                    <a:pt x="84480" y="11404"/>
                  </a:lnTo>
                  <a:lnTo>
                    <a:pt x="77055" y="21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55519" y="3134293"/>
              <a:ext cx="181891" cy="200353"/>
            </a:xfrm>
            <a:custGeom>
              <a:avLst/>
              <a:gdLst/>
              <a:ahLst/>
              <a:cxnLst/>
              <a:rect l="0" t="0" r="0" b="0"/>
              <a:pathLst>
                <a:path w="181891" h="200353">
                  <a:moveTo>
                    <a:pt x="34491" y="97955"/>
                  </a:moveTo>
                  <a:lnTo>
                    <a:pt x="93108" y="92366"/>
                  </a:lnTo>
                  <a:lnTo>
                    <a:pt x="137706" y="78827"/>
                  </a:lnTo>
                  <a:lnTo>
                    <a:pt x="154844" y="67617"/>
                  </a:lnTo>
                  <a:lnTo>
                    <a:pt x="159180" y="60182"/>
                  </a:lnTo>
                  <a:lnTo>
                    <a:pt x="160878" y="42563"/>
                  </a:lnTo>
                  <a:lnTo>
                    <a:pt x="157353" y="34121"/>
                  </a:lnTo>
                  <a:lnTo>
                    <a:pt x="144079" y="18502"/>
                  </a:lnTo>
                  <a:lnTo>
                    <a:pt x="116874" y="2144"/>
                  </a:lnTo>
                  <a:lnTo>
                    <a:pt x="96842" y="0"/>
                  </a:lnTo>
                  <a:lnTo>
                    <a:pt x="49796" y="8156"/>
                  </a:lnTo>
                  <a:lnTo>
                    <a:pt x="20439" y="23255"/>
                  </a:lnTo>
                  <a:lnTo>
                    <a:pt x="7578" y="39019"/>
                  </a:lnTo>
                  <a:lnTo>
                    <a:pt x="2511" y="48136"/>
                  </a:lnTo>
                  <a:lnTo>
                    <a:pt x="0" y="70744"/>
                  </a:lnTo>
                  <a:lnTo>
                    <a:pt x="7921" y="117797"/>
                  </a:lnTo>
                  <a:lnTo>
                    <a:pt x="29156" y="159716"/>
                  </a:lnTo>
                  <a:lnTo>
                    <a:pt x="42258" y="176487"/>
                  </a:lnTo>
                  <a:lnTo>
                    <a:pt x="68378" y="193494"/>
                  </a:lnTo>
                  <a:lnTo>
                    <a:pt x="109522" y="200352"/>
                  </a:lnTo>
                  <a:lnTo>
                    <a:pt x="153168" y="196796"/>
                  </a:lnTo>
                  <a:lnTo>
                    <a:pt x="169125" y="191407"/>
                  </a:lnTo>
                  <a:lnTo>
                    <a:pt x="181890" y="182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12131" y="3084849"/>
              <a:ext cx="189040" cy="231628"/>
            </a:xfrm>
            <a:custGeom>
              <a:avLst/>
              <a:gdLst/>
              <a:ahLst/>
              <a:cxnLst/>
              <a:rect l="0" t="0" r="0" b="0"/>
              <a:pathLst>
                <a:path w="189040" h="231628">
                  <a:moveTo>
                    <a:pt x="135848" y="0"/>
                  </a:moveTo>
                  <a:lnTo>
                    <a:pt x="81703" y="0"/>
                  </a:lnTo>
                  <a:lnTo>
                    <a:pt x="56801" y="2340"/>
                  </a:lnTo>
                  <a:lnTo>
                    <a:pt x="8571" y="29309"/>
                  </a:lnTo>
                  <a:lnTo>
                    <a:pt x="3033" y="38257"/>
                  </a:lnTo>
                  <a:lnTo>
                    <a:pt x="0" y="60677"/>
                  </a:lnTo>
                  <a:lnTo>
                    <a:pt x="4338" y="69697"/>
                  </a:lnTo>
                  <a:lnTo>
                    <a:pt x="21637" y="82840"/>
                  </a:lnTo>
                  <a:lnTo>
                    <a:pt x="84341" y="96307"/>
                  </a:lnTo>
                  <a:lnTo>
                    <a:pt x="143969" y="113678"/>
                  </a:lnTo>
                  <a:lnTo>
                    <a:pt x="169190" y="132468"/>
                  </a:lnTo>
                  <a:lnTo>
                    <a:pt x="184201" y="150122"/>
                  </a:lnTo>
                  <a:lnTo>
                    <a:pt x="187971" y="159743"/>
                  </a:lnTo>
                  <a:lnTo>
                    <a:pt x="189039" y="179792"/>
                  </a:lnTo>
                  <a:lnTo>
                    <a:pt x="182495" y="197280"/>
                  </a:lnTo>
                  <a:lnTo>
                    <a:pt x="177475" y="205220"/>
                  </a:lnTo>
                  <a:lnTo>
                    <a:pt x="169448" y="210513"/>
                  </a:lnTo>
                  <a:lnTo>
                    <a:pt x="106933" y="227405"/>
                  </a:lnTo>
                  <a:lnTo>
                    <a:pt x="8320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56046" y="2905865"/>
              <a:ext cx="249488" cy="705410"/>
            </a:xfrm>
            <a:custGeom>
              <a:avLst/>
              <a:gdLst/>
              <a:ahLst/>
              <a:cxnLst/>
              <a:rect l="0" t="0" r="0" b="0"/>
              <a:pathLst>
                <a:path w="249488" h="705410">
                  <a:moveTo>
                    <a:pt x="249487" y="0"/>
                  </a:moveTo>
                  <a:lnTo>
                    <a:pt x="205525" y="20243"/>
                  </a:lnTo>
                  <a:lnTo>
                    <a:pt x="157607" y="72783"/>
                  </a:lnTo>
                  <a:lnTo>
                    <a:pt x="118845" y="126221"/>
                  </a:lnTo>
                  <a:lnTo>
                    <a:pt x="92625" y="159062"/>
                  </a:lnTo>
                  <a:lnTo>
                    <a:pt x="62469" y="219630"/>
                  </a:lnTo>
                  <a:lnTo>
                    <a:pt x="31375" y="276667"/>
                  </a:lnTo>
                  <a:lnTo>
                    <a:pt x="11234" y="337081"/>
                  </a:lnTo>
                  <a:lnTo>
                    <a:pt x="0" y="399640"/>
                  </a:lnTo>
                  <a:lnTo>
                    <a:pt x="870" y="456883"/>
                  </a:lnTo>
                  <a:lnTo>
                    <a:pt x="11645" y="512558"/>
                  </a:lnTo>
                  <a:lnTo>
                    <a:pt x="26208" y="563417"/>
                  </a:lnTo>
                  <a:lnTo>
                    <a:pt x="65078" y="620640"/>
                  </a:lnTo>
                  <a:lnTo>
                    <a:pt x="113289" y="659252"/>
                  </a:lnTo>
                  <a:lnTo>
                    <a:pt x="163269" y="680521"/>
                  </a:lnTo>
                  <a:lnTo>
                    <a:pt x="217902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64268" y="3221720"/>
              <a:ext cx="10095" cy="157928"/>
            </a:xfrm>
            <a:custGeom>
              <a:avLst/>
              <a:gdLst/>
              <a:ahLst/>
              <a:cxnLst/>
              <a:rect l="0" t="0" r="0" b="0"/>
              <a:pathLst>
                <a:path w="10095" h="157928">
                  <a:moveTo>
                    <a:pt x="10094" y="0"/>
                  </a:moveTo>
                  <a:lnTo>
                    <a:pt x="1761" y="37477"/>
                  </a:lnTo>
                  <a:lnTo>
                    <a:pt x="0" y="94491"/>
                  </a:lnTo>
                  <a:lnTo>
                    <a:pt x="1009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74362" y="310590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58590" y="3177906"/>
              <a:ext cx="168457" cy="170157"/>
            </a:xfrm>
            <a:custGeom>
              <a:avLst/>
              <a:gdLst/>
              <a:ahLst/>
              <a:cxnLst/>
              <a:rect l="0" t="0" r="0" b="0"/>
              <a:pathLst>
                <a:path w="168457" h="170157">
                  <a:moveTo>
                    <a:pt x="0" y="54342"/>
                  </a:moveTo>
                  <a:lnTo>
                    <a:pt x="14655" y="107370"/>
                  </a:lnTo>
                  <a:lnTo>
                    <a:pt x="19793" y="148221"/>
                  </a:lnTo>
                  <a:lnTo>
                    <a:pt x="24103" y="86942"/>
                  </a:lnTo>
                  <a:lnTo>
                    <a:pt x="40176" y="34589"/>
                  </a:lnTo>
                  <a:lnTo>
                    <a:pt x="51391" y="17877"/>
                  </a:lnTo>
                  <a:lnTo>
                    <a:pt x="70414" y="5770"/>
                  </a:lnTo>
                  <a:lnTo>
                    <a:pt x="82038" y="904"/>
                  </a:lnTo>
                  <a:lnTo>
                    <a:pt x="92126" y="0"/>
                  </a:lnTo>
                  <a:lnTo>
                    <a:pt x="109575" y="5234"/>
                  </a:lnTo>
                  <a:lnTo>
                    <a:pt x="132553" y="26923"/>
                  </a:lnTo>
                  <a:lnTo>
                    <a:pt x="156897" y="75948"/>
                  </a:lnTo>
                  <a:lnTo>
                    <a:pt x="165031" y="110267"/>
                  </a:lnTo>
                  <a:lnTo>
                    <a:pt x="168456" y="170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86540" y="3188084"/>
              <a:ext cx="161647" cy="229871"/>
            </a:xfrm>
            <a:custGeom>
              <a:avLst/>
              <a:gdLst/>
              <a:ahLst/>
              <a:cxnLst/>
              <a:rect l="0" t="0" r="0" b="0"/>
              <a:pathLst>
                <a:path w="161647" h="229871">
                  <a:moveTo>
                    <a:pt x="14247" y="86278"/>
                  </a:moveTo>
                  <a:lnTo>
                    <a:pt x="25426" y="97457"/>
                  </a:lnTo>
                  <a:lnTo>
                    <a:pt x="43392" y="102945"/>
                  </a:lnTo>
                  <a:lnTo>
                    <a:pt x="93054" y="106468"/>
                  </a:lnTo>
                  <a:lnTo>
                    <a:pt x="114003" y="100711"/>
                  </a:lnTo>
                  <a:lnTo>
                    <a:pt x="146516" y="77951"/>
                  </a:lnTo>
                  <a:lnTo>
                    <a:pt x="150389" y="70198"/>
                  </a:lnTo>
                  <a:lnTo>
                    <a:pt x="151574" y="52225"/>
                  </a:lnTo>
                  <a:lnTo>
                    <a:pt x="140074" y="22376"/>
                  </a:lnTo>
                  <a:lnTo>
                    <a:pt x="118913" y="7965"/>
                  </a:lnTo>
                  <a:lnTo>
                    <a:pt x="92351" y="0"/>
                  </a:lnTo>
                  <a:lnTo>
                    <a:pt x="68847" y="359"/>
                  </a:lnTo>
                  <a:lnTo>
                    <a:pt x="35884" y="12728"/>
                  </a:lnTo>
                  <a:lnTo>
                    <a:pt x="20744" y="27853"/>
                  </a:lnTo>
                  <a:lnTo>
                    <a:pt x="1493" y="66159"/>
                  </a:lnTo>
                  <a:lnTo>
                    <a:pt x="0" y="89814"/>
                  </a:lnTo>
                  <a:lnTo>
                    <a:pt x="8574" y="143129"/>
                  </a:lnTo>
                  <a:lnTo>
                    <a:pt x="23744" y="179162"/>
                  </a:lnTo>
                  <a:lnTo>
                    <a:pt x="39525" y="195020"/>
                  </a:lnTo>
                  <a:lnTo>
                    <a:pt x="89673" y="224774"/>
                  </a:lnTo>
                  <a:lnTo>
                    <a:pt x="125763" y="229870"/>
                  </a:lnTo>
                  <a:lnTo>
                    <a:pt x="161646" y="2231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21886" y="3190134"/>
              <a:ext cx="115814" cy="223266"/>
            </a:xfrm>
            <a:custGeom>
              <a:avLst/>
              <a:gdLst/>
              <a:ahLst/>
              <a:cxnLst/>
              <a:rect l="0" t="0" r="0" b="0"/>
              <a:pathLst>
                <a:path w="115814" h="223266">
                  <a:moveTo>
                    <a:pt x="0" y="42114"/>
                  </a:moveTo>
                  <a:lnTo>
                    <a:pt x="5589" y="100731"/>
                  </a:lnTo>
                  <a:lnTo>
                    <a:pt x="26363" y="154905"/>
                  </a:lnTo>
                  <a:lnTo>
                    <a:pt x="52997" y="207547"/>
                  </a:lnTo>
                  <a:lnTo>
                    <a:pt x="59898" y="219083"/>
                  </a:lnTo>
                  <a:lnTo>
                    <a:pt x="65668" y="223265"/>
                  </a:lnTo>
                  <a:lnTo>
                    <a:pt x="70685" y="222542"/>
                  </a:lnTo>
                  <a:lnTo>
                    <a:pt x="75199" y="218552"/>
                  </a:lnTo>
                  <a:lnTo>
                    <a:pt x="80215" y="198520"/>
                  </a:lnTo>
                  <a:lnTo>
                    <a:pt x="89024" y="143589"/>
                  </a:lnTo>
                  <a:lnTo>
                    <a:pt x="100860" y="87679"/>
                  </a:lnTo>
                  <a:lnTo>
                    <a:pt x="107530" y="3469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190341" y="3182545"/>
              <a:ext cx="147400" cy="211349"/>
            </a:xfrm>
            <a:custGeom>
              <a:avLst/>
              <a:gdLst/>
              <a:ahLst/>
              <a:cxnLst/>
              <a:rect l="0" t="0" r="0" b="0"/>
              <a:pathLst>
                <a:path w="147400" h="211349">
                  <a:moveTo>
                    <a:pt x="0" y="70760"/>
                  </a:moveTo>
                  <a:lnTo>
                    <a:pt x="11179" y="87528"/>
                  </a:lnTo>
                  <a:lnTo>
                    <a:pt x="19151" y="92467"/>
                  </a:lnTo>
                  <a:lnTo>
                    <a:pt x="73218" y="106634"/>
                  </a:lnTo>
                  <a:lnTo>
                    <a:pt x="94542" y="103862"/>
                  </a:lnTo>
                  <a:lnTo>
                    <a:pt x="123159" y="89147"/>
                  </a:lnTo>
                  <a:lnTo>
                    <a:pt x="131239" y="83018"/>
                  </a:lnTo>
                  <a:lnTo>
                    <a:pt x="140217" y="63730"/>
                  </a:lnTo>
                  <a:lnTo>
                    <a:pt x="142611" y="52035"/>
                  </a:lnTo>
                  <a:lnTo>
                    <a:pt x="141867" y="41899"/>
                  </a:lnTo>
                  <a:lnTo>
                    <a:pt x="134802" y="24398"/>
                  </a:lnTo>
                  <a:lnTo>
                    <a:pt x="120743" y="11940"/>
                  </a:lnTo>
                  <a:lnTo>
                    <a:pt x="101627" y="3674"/>
                  </a:lnTo>
                  <a:lnTo>
                    <a:pt x="77533" y="0"/>
                  </a:lnTo>
                  <a:lnTo>
                    <a:pt x="54346" y="4606"/>
                  </a:lnTo>
                  <a:lnTo>
                    <a:pt x="24682" y="20354"/>
                  </a:lnTo>
                  <a:lnTo>
                    <a:pt x="16455" y="26627"/>
                  </a:lnTo>
                  <a:lnTo>
                    <a:pt x="7314" y="49196"/>
                  </a:lnTo>
                  <a:lnTo>
                    <a:pt x="4420" y="77554"/>
                  </a:lnTo>
                  <a:lnTo>
                    <a:pt x="10539" y="118656"/>
                  </a:lnTo>
                  <a:lnTo>
                    <a:pt x="33941" y="175420"/>
                  </a:lnTo>
                  <a:lnTo>
                    <a:pt x="47841" y="190586"/>
                  </a:lnTo>
                  <a:lnTo>
                    <a:pt x="85359" y="209853"/>
                  </a:lnTo>
                  <a:lnTo>
                    <a:pt x="105788" y="211348"/>
                  </a:lnTo>
                  <a:lnTo>
                    <a:pt x="124226" y="208113"/>
                  </a:lnTo>
                  <a:lnTo>
                    <a:pt x="147399" y="197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03255" y="3220763"/>
              <a:ext cx="155585" cy="182584"/>
            </a:xfrm>
            <a:custGeom>
              <a:avLst/>
              <a:gdLst/>
              <a:ahLst/>
              <a:cxnLst/>
              <a:rect l="0" t="0" r="0" b="0"/>
              <a:pathLst>
                <a:path w="155585" h="182584">
                  <a:moveTo>
                    <a:pt x="8185" y="64128"/>
                  </a:moveTo>
                  <a:lnTo>
                    <a:pt x="2595" y="80895"/>
                  </a:lnTo>
                  <a:lnTo>
                    <a:pt x="2971" y="98486"/>
                  </a:lnTo>
                  <a:lnTo>
                    <a:pt x="8668" y="155957"/>
                  </a:lnTo>
                  <a:lnTo>
                    <a:pt x="14047" y="182583"/>
                  </a:lnTo>
                  <a:lnTo>
                    <a:pt x="13263" y="181703"/>
                  </a:lnTo>
                  <a:lnTo>
                    <a:pt x="3598" y="149483"/>
                  </a:lnTo>
                  <a:lnTo>
                    <a:pt x="0" y="89654"/>
                  </a:lnTo>
                  <a:lnTo>
                    <a:pt x="7579" y="42315"/>
                  </a:lnTo>
                  <a:lnTo>
                    <a:pt x="18054" y="20898"/>
                  </a:lnTo>
                  <a:lnTo>
                    <a:pt x="33628" y="6700"/>
                  </a:lnTo>
                  <a:lnTo>
                    <a:pt x="42694" y="1276"/>
                  </a:lnTo>
                  <a:lnTo>
                    <a:pt x="51078" y="0"/>
                  </a:lnTo>
                  <a:lnTo>
                    <a:pt x="59007" y="1489"/>
                  </a:lnTo>
                  <a:lnTo>
                    <a:pt x="81345" y="14762"/>
                  </a:lnTo>
                  <a:lnTo>
                    <a:pt x="109854" y="40209"/>
                  </a:lnTo>
                  <a:lnTo>
                    <a:pt x="125396" y="66399"/>
                  </a:lnTo>
                  <a:lnTo>
                    <a:pt x="148379" y="127498"/>
                  </a:lnTo>
                  <a:lnTo>
                    <a:pt x="155584" y="1588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32596" y="2979564"/>
              <a:ext cx="10472" cy="368499"/>
            </a:xfrm>
            <a:custGeom>
              <a:avLst/>
              <a:gdLst/>
              <a:ahLst/>
              <a:cxnLst/>
              <a:rect l="0" t="0" r="0" b="0"/>
              <a:pathLst>
                <a:path w="10472" h="368499">
                  <a:moveTo>
                    <a:pt x="10471" y="0"/>
                  </a:moveTo>
                  <a:lnTo>
                    <a:pt x="3235" y="27556"/>
                  </a:lnTo>
                  <a:lnTo>
                    <a:pt x="593" y="90018"/>
                  </a:lnTo>
                  <a:lnTo>
                    <a:pt x="135" y="149115"/>
                  </a:lnTo>
                  <a:lnTo>
                    <a:pt x="0" y="211079"/>
                  </a:lnTo>
                  <a:lnTo>
                    <a:pt x="3079" y="264533"/>
                  </a:lnTo>
                  <a:lnTo>
                    <a:pt x="9011" y="319626"/>
                  </a:lnTo>
                  <a:lnTo>
                    <a:pt x="10471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64124" y="3263834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46639" y="32429"/>
                  </a:lnTo>
                  <a:lnTo>
                    <a:pt x="84228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74653" y="3148020"/>
              <a:ext cx="178985" cy="547483"/>
            </a:xfrm>
            <a:custGeom>
              <a:avLst/>
              <a:gdLst/>
              <a:ahLst/>
              <a:cxnLst/>
              <a:rect l="0" t="0" r="0" b="0"/>
              <a:pathLst>
                <a:path w="178985" h="547483">
                  <a:moveTo>
                    <a:pt x="178984" y="0"/>
                  </a:moveTo>
                  <a:lnTo>
                    <a:pt x="163343" y="26387"/>
                  </a:lnTo>
                  <a:lnTo>
                    <a:pt x="144140" y="88902"/>
                  </a:lnTo>
                  <a:lnTo>
                    <a:pt x="122665" y="150186"/>
                  </a:lnTo>
                  <a:lnTo>
                    <a:pt x="96626" y="209551"/>
                  </a:lnTo>
                  <a:lnTo>
                    <a:pt x="74408" y="266198"/>
                  </a:lnTo>
                  <a:lnTo>
                    <a:pt x="54212" y="319955"/>
                  </a:lnTo>
                  <a:lnTo>
                    <a:pt x="36098" y="375633"/>
                  </a:lnTo>
                  <a:lnTo>
                    <a:pt x="21255" y="428572"/>
                  </a:lnTo>
                  <a:lnTo>
                    <a:pt x="12647" y="478760"/>
                  </a:lnTo>
                  <a:lnTo>
                    <a:pt x="2474" y="53519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43150" y="323224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3320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06362" y="3148074"/>
              <a:ext cx="172393" cy="199248"/>
            </a:xfrm>
            <a:custGeom>
              <a:avLst/>
              <a:gdLst/>
              <a:ahLst/>
              <a:cxnLst/>
              <a:rect l="0" t="0" r="0" b="0"/>
              <a:pathLst>
                <a:path w="172393" h="199248">
                  <a:moveTo>
                    <a:pt x="0" y="42060"/>
                  </a:moveTo>
                  <a:lnTo>
                    <a:pt x="3120" y="96205"/>
                  </a:lnTo>
                  <a:lnTo>
                    <a:pt x="14655" y="151152"/>
                  </a:lnTo>
                  <a:lnTo>
                    <a:pt x="24749" y="193056"/>
                  </a:lnTo>
                  <a:lnTo>
                    <a:pt x="24688" y="198877"/>
                  </a:lnTo>
                  <a:lnTo>
                    <a:pt x="22308" y="199247"/>
                  </a:lnTo>
                  <a:lnTo>
                    <a:pt x="18382" y="195984"/>
                  </a:lnTo>
                  <a:lnTo>
                    <a:pt x="14019" y="176762"/>
                  </a:lnTo>
                  <a:lnTo>
                    <a:pt x="5629" y="116761"/>
                  </a:lnTo>
                  <a:lnTo>
                    <a:pt x="2282" y="58159"/>
                  </a:lnTo>
                  <a:lnTo>
                    <a:pt x="6084" y="34008"/>
                  </a:lnTo>
                  <a:lnTo>
                    <a:pt x="17912" y="14695"/>
                  </a:lnTo>
                  <a:lnTo>
                    <a:pt x="25979" y="6269"/>
                  </a:lnTo>
                  <a:lnTo>
                    <a:pt x="34867" y="1822"/>
                  </a:lnTo>
                  <a:lnTo>
                    <a:pt x="54101" y="0"/>
                  </a:lnTo>
                  <a:lnTo>
                    <a:pt x="84661" y="11141"/>
                  </a:lnTo>
                  <a:lnTo>
                    <a:pt x="115942" y="34848"/>
                  </a:lnTo>
                  <a:lnTo>
                    <a:pt x="148378" y="81537"/>
                  </a:lnTo>
                  <a:lnTo>
                    <a:pt x="171170" y="136469"/>
                  </a:lnTo>
                  <a:lnTo>
                    <a:pt x="172392" y="157719"/>
                  </a:lnTo>
                  <a:lnTo>
                    <a:pt x="168456" y="189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34694" y="3187190"/>
              <a:ext cx="199106" cy="216783"/>
            </a:xfrm>
            <a:custGeom>
              <a:avLst/>
              <a:gdLst/>
              <a:ahLst/>
              <a:cxnLst/>
              <a:rect l="0" t="0" r="0" b="0"/>
              <a:pathLst>
                <a:path w="199106" h="216783">
                  <a:moveTo>
                    <a:pt x="129637" y="24001"/>
                  </a:moveTo>
                  <a:lnTo>
                    <a:pt x="111657" y="8360"/>
                  </a:lnTo>
                  <a:lnTo>
                    <a:pt x="94740" y="282"/>
                  </a:lnTo>
                  <a:lnTo>
                    <a:pt x="85315" y="0"/>
                  </a:lnTo>
                  <a:lnTo>
                    <a:pt x="65485" y="5925"/>
                  </a:lnTo>
                  <a:lnTo>
                    <a:pt x="40179" y="22415"/>
                  </a:lnTo>
                  <a:lnTo>
                    <a:pt x="17863" y="47708"/>
                  </a:lnTo>
                  <a:lnTo>
                    <a:pt x="2023" y="77429"/>
                  </a:lnTo>
                  <a:lnTo>
                    <a:pt x="0" y="101169"/>
                  </a:lnTo>
                  <a:lnTo>
                    <a:pt x="4171" y="126149"/>
                  </a:lnTo>
                  <a:lnTo>
                    <a:pt x="19672" y="158772"/>
                  </a:lnTo>
                  <a:lnTo>
                    <a:pt x="52737" y="198738"/>
                  </a:lnTo>
                  <a:lnTo>
                    <a:pt x="79166" y="214725"/>
                  </a:lnTo>
                  <a:lnTo>
                    <a:pt x="105256" y="216782"/>
                  </a:lnTo>
                  <a:lnTo>
                    <a:pt x="132839" y="212627"/>
                  </a:lnTo>
                  <a:lnTo>
                    <a:pt x="161522" y="197134"/>
                  </a:lnTo>
                  <a:lnTo>
                    <a:pt x="177343" y="184397"/>
                  </a:lnTo>
                  <a:lnTo>
                    <a:pt x="189054" y="164698"/>
                  </a:lnTo>
                  <a:lnTo>
                    <a:pt x="199105" y="127300"/>
                  </a:lnTo>
                  <a:lnTo>
                    <a:pt x="198963" y="89703"/>
                  </a:lnTo>
                  <a:lnTo>
                    <a:pt x="196911" y="78331"/>
                  </a:lnTo>
                  <a:lnTo>
                    <a:pt x="185273" y="59456"/>
                  </a:lnTo>
                  <a:lnTo>
                    <a:pt x="177256" y="51147"/>
                  </a:lnTo>
                  <a:lnTo>
                    <a:pt x="155871" y="41915"/>
                  </a:lnTo>
                  <a:lnTo>
                    <a:pt x="108580" y="34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90715" y="3169077"/>
              <a:ext cx="84229" cy="245298"/>
            </a:xfrm>
            <a:custGeom>
              <a:avLst/>
              <a:gdLst/>
              <a:ahLst/>
              <a:cxnLst/>
              <a:rect l="0" t="0" r="0" b="0"/>
              <a:pathLst>
                <a:path w="84229" h="245298">
                  <a:moveTo>
                    <a:pt x="0" y="73700"/>
                  </a:moveTo>
                  <a:lnTo>
                    <a:pt x="14654" y="132317"/>
                  </a:lnTo>
                  <a:lnTo>
                    <a:pt x="29367" y="185321"/>
                  </a:lnTo>
                  <a:lnTo>
                    <a:pt x="56357" y="245297"/>
                  </a:lnTo>
                  <a:lnTo>
                    <a:pt x="55073" y="240042"/>
                  </a:lnTo>
                  <a:lnTo>
                    <a:pt x="27591" y="177075"/>
                  </a:lnTo>
                  <a:lnTo>
                    <a:pt x="7418" y="117180"/>
                  </a:lnTo>
                  <a:lnTo>
                    <a:pt x="7787" y="79044"/>
                  </a:lnTo>
                  <a:lnTo>
                    <a:pt x="15549" y="58137"/>
                  </a:lnTo>
                  <a:lnTo>
                    <a:pt x="39596" y="256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148643" y="3186927"/>
              <a:ext cx="157928" cy="209581"/>
            </a:xfrm>
            <a:custGeom>
              <a:avLst/>
              <a:gdLst/>
              <a:ahLst/>
              <a:cxnLst/>
              <a:rect l="0" t="0" r="0" b="0"/>
              <a:pathLst>
                <a:path w="157928" h="209581">
                  <a:moveTo>
                    <a:pt x="0" y="45321"/>
                  </a:moveTo>
                  <a:lnTo>
                    <a:pt x="34897" y="74630"/>
                  </a:lnTo>
                  <a:lnTo>
                    <a:pt x="75330" y="83641"/>
                  </a:lnTo>
                  <a:lnTo>
                    <a:pt x="113177" y="80722"/>
                  </a:lnTo>
                  <a:lnTo>
                    <a:pt x="132579" y="72363"/>
                  </a:lnTo>
                  <a:lnTo>
                    <a:pt x="141028" y="66859"/>
                  </a:lnTo>
                  <a:lnTo>
                    <a:pt x="145491" y="59680"/>
                  </a:lnTo>
                  <a:lnTo>
                    <a:pt x="147330" y="42344"/>
                  </a:lnTo>
                  <a:lnTo>
                    <a:pt x="141129" y="26061"/>
                  </a:lnTo>
                  <a:lnTo>
                    <a:pt x="136200" y="18443"/>
                  </a:lnTo>
                  <a:lnTo>
                    <a:pt x="121364" y="6859"/>
                  </a:lnTo>
                  <a:lnTo>
                    <a:pt x="112495" y="2132"/>
                  </a:lnTo>
                  <a:lnTo>
                    <a:pt x="93281" y="0"/>
                  </a:lnTo>
                  <a:lnTo>
                    <a:pt x="74213" y="4122"/>
                  </a:lnTo>
                  <a:lnTo>
                    <a:pt x="42908" y="25831"/>
                  </a:lnTo>
                  <a:lnTo>
                    <a:pt x="29598" y="40169"/>
                  </a:lnTo>
                  <a:lnTo>
                    <a:pt x="19783" y="58239"/>
                  </a:lnTo>
                  <a:lnTo>
                    <a:pt x="13271" y="99322"/>
                  </a:lnTo>
                  <a:lnTo>
                    <a:pt x="16930" y="142950"/>
                  </a:lnTo>
                  <a:lnTo>
                    <a:pt x="25461" y="165141"/>
                  </a:lnTo>
                  <a:lnTo>
                    <a:pt x="50003" y="198451"/>
                  </a:lnTo>
                  <a:lnTo>
                    <a:pt x="69796" y="206966"/>
                  </a:lnTo>
                  <a:lnTo>
                    <a:pt x="93021" y="209580"/>
                  </a:lnTo>
                  <a:lnTo>
                    <a:pt x="133408" y="201727"/>
                  </a:lnTo>
                  <a:lnTo>
                    <a:pt x="157927" y="192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59212" y="3223037"/>
              <a:ext cx="273742" cy="156611"/>
            </a:xfrm>
            <a:custGeom>
              <a:avLst/>
              <a:gdLst/>
              <a:ahLst/>
              <a:cxnLst/>
              <a:rect l="0" t="0" r="0" b="0"/>
              <a:pathLst>
                <a:path w="273742" h="156611">
                  <a:moveTo>
                    <a:pt x="0" y="61854"/>
                  </a:moveTo>
                  <a:lnTo>
                    <a:pt x="17959" y="116899"/>
                  </a:lnTo>
                  <a:lnTo>
                    <a:pt x="25858" y="145494"/>
                  </a:lnTo>
                  <a:lnTo>
                    <a:pt x="18321" y="83942"/>
                  </a:lnTo>
                  <a:lnTo>
                    <a:pt x="15162" y="62312"/>
                  </a:lnTo>
                  <a:lnTo>
                    <a:pt x="25639" y="9272"/>
                  </a:lnTo>
                  <a:lnTo>
                    <a:pt x="32300" y="3402"/>
                  </a:lnTo>
                  <a:lnTo>
                    <a:pt x="41421" y="659"/>
                  </a:lnTo>
                  <a:lnTo>
                    <a:pt x="52180" y="0"/>
                  </a:lnTo>
                  <a:lnTo>
                    <a:pt x="70375" y="5507"/>
                  </a:lnTo>
                  <a:lnTo>
                    <a:pt x="86260" y="16924"/>
                  </a:lnTo>
                  <a:lnTo>
                    <a:pt x="107187" y="43082"/>
                  </a:lnTo>
                  <a:lnTo>
                    <a:pt x="117049" y="62869"/>
                  </a:lnTo>
                  <a:lnTo>
                    <a:pt x="122486" y="67210"/>
                  </a:lnTo>
                  <a:lnTo>
                    <a:pt x="128451" y="67764"/>
                  </a:lnTo>
                  <a:lnTo>
                    <a:pt x="134767" y="65794"/>
                  </a:lnTo>
                  <a:lnTo>
                    <a:pt x="140147" y="59801"/>
                  </a:lnTo>
                  <a:lnTo>
                    <a:pt x="155649" y="32520"/>
                  </a:lnTo>
                  <a:lnTo>
                    <a:pt x="172123" y="20351"/>
                  </a:lnTo>
                  <a:lnTo>
                    <a:pt x="181429" y="20147"/>
                  </a:lnTo>
                  <a:lnTo>
                    <a:pt x="201128" y="29279"/>
                  </a:lnTo>
                  <a:lnTo>
                    <a:pt x="233965" y="63738"/>
                  </a:lnTo>
                  <a:lnTo>
                    <a:pt x="259862" y="104340"/>
                  </a:lnTo>
                  <a:lnTo>
                    <a:pt x="269629" y="132544"/>
                  </a:lnTo>
                  <a:lnTo>
                    <a:pt x="273741" y="156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690860" y="3279409"/>
              <a:ext cx="205306" cy="161449"/>
            </a:xfrm>
            <a:custGeom>
              <a:avLst/>
              <a:gdLst/>
              <a:ahLst/>
              <a:cxnLst/>
              <a:rect l="0" t="0" r="0" b="0"/>
              <a:pathLst>
                <a:path w="205306" h="161449">
                  <a:moveTo>
                    <a:pt x="110549" y="89710"/>
                  </a:moveTo>
                  <a:lnTo>
                    <a:pt x="116139" y="72942"/>
                  </a:lnTo>
                  <a:lnTo>
                    <a:pt x="114025" y="40158"/>
                  </a:lnTo>
                  <a:lnTo>
                    <a:pt x="105855" y="20503"/>
                  </a:lnTo>
                  <a:lnTo>
                    <a:pt x="100401" y="11987"/>
                  </a:lnTo>
                  <a:lnTo>
                    <a:pt x="92085" y="6309"/>
                  </a:lnTo>
                  <a:lnTo>
                    <a:pt x="70367" y="0"/>
                  </a:lnTo>
                  <a:lnTo>
                    <a:pt x="48237" y="3435"/>
                  </a:lnTo>
                  <a:lnTo>
                    <a:pt x="27873" y="13931"/>
                  </a:lnTo>
                  <a:lnTo>
                    <a:pt x="11023" y="30294"/>
                  </a:lnTo>
                  <a:lnTo>
                    <a:pt x="1974" y="55504"/>
                  </a:lnTo>
                  <a:lnTo>
                    <a:pt x="0" y="99462"/>
                  </a:lnTo>
                  <a:lnTo>
                    <a:pt x="5264" y="126799"/>
                  </a:lnTo>
                  <a:lnTo>
                    <a:pt x="15402" y="150648"/>
                  </a:lnTo>
                  <a:lnTo>
                    <a:pt x="23721" y="157241"/>
                  </a:lnTo>
                  <a:lnTo>
                    <a:pt x="45443" y="161448"/>
                  </a:lnTo>
                  <a:lnTo>
                    <a:pt x="67575" y="153179"/>
                  </a:lnTo>
                  <a:lnTo>
                    <a:pt x="86770" y="137806"/>
                  </a:lnTo>
                  <a:lnTo>
                    <a:pt x="99200" y="119275"/>
                  </a:lnTo>
                  <a:lnTo>
                    <a:pt x="107187" y="83522"/>
                  </a:lnTo>
                  <a:lnTo>
                    <a:pt x="110647" y="78565"/>
                  </a:lnTo>
                  <a:lnTo>
                    <a:pt x="115294" y="78771"/>
                  </a:lnTo>
                  <a:lnTo>
                    <a:pt x="176963" y="128967"/>
                  </a:lnTo>
                  <a:lnTo>
                    <a:pt x="205305" y="142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948808" y="3305948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11453" y="54144"/>
                  </a:lnTo>
                  <a:lnTo>
                    <a:pt x="24749" y="109091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033036" y="3250864"/>
              <a:ext cx="178986" cy="160370"/>
            </a:xfrm>
            <a:custGeom>
              <a:avLst/>
              <a:gdLst/>
              <a:ahLst/>
              <a:cxnLst/>
              <a:rect l="0" t="0" r="0" b="0"/>
              <a:pathLst>
                <a:path w="178986" h="160370">
                  <a:moveTo>
                    <a:pt x="0" y="23498"/>
                  </a:moveTo>
                  <a:lnTo>
                    <a:pt x="27512" y="86926"/>
                  </a:lnTo>
                  <a:lnTo>
                    <a:pt x="45549" y="139346"/>
                  </a:lnTo>
                  <a:lnTo>
                    <a:pt x="45574" y="144014"/>
                  </a:lnTo>
                  <a:lnTo>
                    <a:pt x="43251" y="144786"/>
                  </a:lnTo>
                  <a:lnTo>
                    <a:pt x="39363" y="142962"/>
                  </a:lnTo>
                  <a:lnTo>
                    <a:pt x="35042" y="128456"/>
                  </a:lnTo>
                  <a:lnTo>
                    <a:pt x="26675" y="65583"/>
                  </a:lnTo>
                  <a:lnTo>
                    <a:pt x="36205" y="23493"/>
                  </a:lnTo>
                  <a:lnTo>
                    <a:pt x="41684" y="15306"/>
                  </a:lnTo>
                  <a:lnTo>
                    <a:pt x="57131" y="3090"/>
                  </a:lnTo>
                  <a:lnTo>
                    <a:pt x="75694" y="0"/>
                  </a:lnTo>
                  <a:lnTo>
                    <a:pt x="85558" y="813"/>
                  </a:lnTo>
                  <a:lnTo>
                    <a:pt x="102757" y="7957"/>
                  </a:lnTo>
                  <a:lnTo>
                    <a:pt x="118199" y="20101"/>
                  </a:lnTo>
                  <a:lnTo>
                    <a:pt x="160169" y="76767"/>
                  </a:lnTo>
                  <a:lnTo>
                    <a:pt x="172890" y="109082"/>
                  </a:lnTo>
                  <a:lnTo>
                    <a:pt x="178985" y="160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77474" y="3066474"/>
              <a:ext cx="282467" cy="418742"/>
            </a:xfrm>
            <a:custGeom>
              <a:avLst/>
              <a:gdLst/>
              <a:ahLst/>
              <a:cxnLst/>
              <a:rect l="0" t="0" r="0" b="0"/>
              <a:pathLst>
                <a:path w="282467" h="418742">
                  <a:moveTo>
                    <a:pt x="81945" y="334230"/>
                  </a:moveTo>
                  <a:lnTo>
                    <a:pt x="88012" y="300608"/>
                  </a:lnTo>
                  <a:lnTo>
                    <a:pt x="77387" y="240823"/>
                  </a:lnTo>
                  <a:lnTo>
                    <a:pt x="71887" y="232185"/>
                  </a:lnTo>
                  <a:lnTo>
                    <a:pt x="56418" y="219466"/>
                  </a:lnTo>
                  <a:lnTo>
                    <a:pt x="48550" y="217947"/>
                  </a:lnTo>
                  <a:lnTo>
                    <a:pt x="40965" y="219273"/>
                  </a:lnTo>
                  <a:lnTo>
                    <a:pt x="33568" y="222497"/>
                  </a:lnTo>
                  <a:lnTo>
                    <a:pt x="22230" y="235438"/>
                  </a:lnTo>
                  <a:lnTo>
                    <a:pt x="5419" y="272342"/>
                  </a:lnTo>
                  <a:lnTo>
                    <a:pt x="0" y="314203"/>
                  </a:lnTo>
                  <a:lnTo>
                    <a:pt x="3983" y="358062"/>
                  </a:lnTo>
                  <a:lnTo>
                    <a:pt x="18161" y="395104"/>
                  </a:lnTo>
                  <a:lnTo>
                    <a:pt x="33710" y="411198"/>
                  </a:lnTo>
                  <a:lnTo>
                    <a:pt x="42769" y="417128"/>
                  </a:lnTo>
                  <a:lnTo>
                    <a:pt x="52318" y="418741"/>
                  </a:lnTo>
                  <a:lnTo>
                    <a:pt x="72288" y="414295"/>
                  </a:lnTo>
                  <a:lnTo>
                    <a:pt x="80186" y="406324"/>
                  </a:lnTo>
                  <a:lnTo>
                    <a:pt x="105355" y="346396"/>
                  </a:lnTo>
                  <a:lnTo>
                    <a:pt x="120322" y="298289"/>
                  </a:lnTo>
                  <a:lnTo>
                    <a:pt x="129841" y="237534"/>
                  </a:lnTo>
                  <a:lnTo>
                    <a:pt x="132478" y="191428"/>
                  </a:lnTo>
                  <a:lnTo>
                    <a:pt x="130531" y="146760"/>
                  </a:lnTo>
                  <a:lnTo>
                    <a:pt x="125766" y="103511"/>
                  </a:lnTo>
                  <a:lnTo>
                    <a:pt x="116506" y="42041"/>
                  </a:lnTo>
                  <a:lnTo>
                    <a:pt x="109784" y="8616"/>
                  </a:lnTo>
                  <a:lnTo>
                    <a:pt x="106353" y="1341"/>
                  </a:lnTo>
                  <a:lnTo>
                    <a:pt x="102897" y="0"/>
                  </a:lnTo>
                  <a:lnTo>
                    <a:pt x="99423" y="2616"/>
                  </a:lnTo>
                  <a:lnTo>
                    <a:pt x="94533" y="34243"/>
                  </a:lnTo>
                  <a:lnTo>
                    <a:pt x="93084" y="86248"/>
                  </a:lnTo>
                  <a:lnTo>
                    <a:pt x="98244" y="146110"/>
                  </a:lnTo>
                  <a:lnTo>
                    <a:pt x="101592" y="197122"/>
                  </a:lnTo>
                  <a:lnTo>
                    <a:pt x="108173" y="247462"/>
                  </a:lnTo>
                  <a:lnTo>
                    <a:pt x="117533" y="288244"/>
                  </a:lnTo>
                  <a:lnTo>
                    <a:pt x="123218" y="295384"/>
                  </a:lnTo>
                  <a:lnTo>
                    <a:pt x="130517" y="298974"/>
                  </a:lnTo>
                  <a:lnTo>
                    <a:pt x="138893" y="300198"/>
                  </a:lnTo>
                  <a:lnTo>
                    <a:pt x="146817" y="297504"/>
                  </a:lnTo>
                  <a:lnTo>
                    <a:pt x="189072" y="269646"/>
                  </a:lnTo>
                  <a:lnTo>
                    <a:pt x="248449" y="250278"/>
                  </a:lnTo>
                  <a:lnTo>
                    <a:pt x="259628" y="246677"/>
                  </a:lnTo>
                  <a:lnTo>
                    <a:pt x="275169" y="233316"/>
                  </a:lnTo>
                  <a:lnTo>
                    <a:pt x="280951" y="224840"/>
                  </a:lnTo>
                  <a:lnTo>
                    <a:pt x="282466" y="216850"/>
                  </a:lnTo>
                  <a:lnTo>
                    <a:pt x="281137" y="209183"/>
                  </a:lnTo>
                  <a:lnTo>
                    <a:pt x="277911" y="201733"/>
                  </a:lnTo>
                  <a:lnTo>
                    <a:pt x="271081" y="197935"/>
                  </a:lnTo>
                  <a:lnTo>
                    <a:pt x="251014" y="196836"/>
                  </a:lnTo>
                  <a:lnTo>
                    <a:pt x="232736" y="203366"/>
                  </a:lnTo>
                  <a:lnTo>
                    <a:pt x="216814" y="215237"/>
                  </a:lnTo>
                  <a:lnTo>
                    <a:pt x="201938" y="232211"/>
                  </a:lnTo>
                  <a:lnTo>
                    <a:pt x="193767" y="257693"/>
                  </a:lnTo>
                  <a:lnTo>
                    <a:pt x="192475" y="286176"/>
                  </a:lnTo>
                  <a:lnTo>
                    <a:pt x="199700" y="310533"/>
                  </a:lnTo>
                  <a:lnTo>
                    <a:pt x="216922" y="338387"/>
                  </a:lnTo>
                  <a:lnTo>
                    <a:pt x="225742" y="344021"/>
                  </a:lnTo>
                  <a:lnTo>
                    <a:pt x="281987" y="355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622632" y="3281927"/>
              <a:ext cx="147400" cy="180901"/>
            </a:xfrm>
            <a:custGeom>
              <a:avLst/>
              <a:gdLst/>
              <a:ahLst/>
              <a:cxnLst/>
              <a:rect l="0" t="0" r="0" b="0"/>
              <a:pathLst>
                <a:path w="147400" h="180901">
                  <a:moveTo>
                    <a:pt x="0" y="34549"/>
                  </a:moveTo>
                  <a:lnTo>
                    <a:pt x="14654" y="93166"/>
                  </a:lnTo>
                  <a:lnTo>
                    <a:pt x="29368" y="153406"/>
                  </a:lnTo>
                  <a:lnTo>
                    <a:pt x="40738" y="178621"/>
                  </a:lnTo>
                  <a:lnTo>
                    <a:pt x="44706" y="180900"/>
                  </a:lnTo>
                  <a:lnTo>
                    <a:pt x="47352" y="176570"/>
                  </a:lnTo>
                  <a:lnTo>
                    <a:pt x="49116" y="167834"/>
                  </a:lnTo>
                  <a:lnTo>
                    <a:pt x="44836" y="145650"/>
                  </a:lnTo>
                  <a:lnTo>
                    <a:pt x="28614" y="87690"/>
                  </a:lnTo>
                  <a:lnTo>
                    <a:pt x="17707" y="48345"/>
                  </a:lnTo>
                  <a:lnTo>
                    <a:pt x="17654" y="37897"/>
                  </a:lnTo>
                  <a:lnTo>
                    <a:pt x="23833" y="20050"/>
                  </a:lnTo>
                  <a:lnTo>
                    <a:pt x="37499" y="7438"/>
                  </a:lnTo>
                  <a:lnTo>
                    <a:pt x="46057" y="2437"/>
                  </a:lnTo>
                  <a:lnTo>
                    <a:pt x="64924" y="0"/>
                  </a:lnTo>
                  <a:lnTo>
                    <a:pt x="123376" y="11037"/>
                  </a:lnTo>
                  <a:lnTo>
                    <a:pt x="147399" y="134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91088" y="3063792"/>
              <a:ext cx="176863" cy="684354"/>
            </a:xfrm>
            <a:custGeom>
              <a:avLst/>
              <a:gdLst/>
              <a:ahLst/>
              <a:cxnLst/>
              <a:rect l="0" t="0" r="0" b="0"/>
              <a:pathLst>
                <a:path w="176863" h="684354">
                  <a:moveTo>
                    <a:pt x="0" y="0"/>
                  </a:moveTo>
                  <a:lnTo>
                    <a:pt x="9576" y="24047"/>
                  </a:lnTo>
                  <a:lnTo>
                    <a:pt x="52997" y="85122"/>
                  </a:lnTo>
                  <a:lnTo>
                    <a:pt x="87784" y="138158"/>
                  </a:lnTo>
                  <a:lnTo>
                    <a:pt x="112703" y="190461"/>
                  </a:lnTo>
                  <a:lnTo>
                    <a:pt x="134827" y="245852"/>
                  </a:lnTo>
                  <a:lnTo>
                    <a:pt x="153321" y="309090"/>
                  </a:lnTo>
                  <a:lnTo>
                    <a:pt x="168240" y="367855"/>
                  </a:lnTo>
                  <a:lnTo>
                    <a:pt x="176862" y="430112"/>
                  </a:lnTo>
                  <a:lnTo>
                    <a:pt x="170160" y="490330"/>
                  </a:lnTo>
                  <a:lnTo>
                    <a:pt x="157571" y="544165"/>
                  </a:lnTo>
                  <a:lnTo>
                    <a:pt x="138230" y="594530"/>
                  </a:lnTo>
                  <a:lnTo>
                    <a:pt x="98076" y="653740"/>
                  </a:lnTo>
                  <a:lnTo>
                    <a:pt x="73700" y="684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6927751" y="3137492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1084868" y="4321366"/>
            <a:ext cx="2076128" cy="644045"/>
            <a:chOff x="1084868" y="4321366"/>
            <a:chExt cx="2076128" cy="644045"/>
          </a:xfrm>
        </p:grpSpPr>
        <p:sp>
          <p:nvSpPr>
            <p:cNvPr id="135" name="Freeform 134"/>
            <p:cNvSpPr/>
            <p:nvPr/>
          </p:nvSpPr>
          <p:spPr>
            <a:xfrm>
              <a:off x="1084868" y="4443026"/>
              <a:ext cx="262780" cy="522385"/>
            </a:xfrm>
            <a:custGeom>
              <a:avLst/>
              <a:gdLst/>
              <a:ahLst/>
              <a:cxnLst/>
              <a:rect l="0" t="0" r="0" b="0"/>
              <a:pathLst>
                <a:path w="262780" h="522385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5284" y="161869"/>
                  </a:lnTo>
                  <a:lnTo>
                    <a:pt x="8670" y="211087"/>
                  </a:lnTo>
                  <a:lnTo>
                    <a:pt x="15262" y="272074"/>
                  </a:lnTo>
                  <a:lnTo>
                    <a:pt x="18241" y="315114"/>
                  </a:lnTo>
                  <a:lnTo>
                    <a:pt x="19918" y="372567"/>
                  </a:lnTo>
                  <a:lnTo>
                    <a:pt x="20415" y="422346"/>
                  </a:lnTo>
                  <a:lnTo>
                    <a:pt x="20562" y="471020"/>
                  </a:lnTo>
                  <a:lnTo>
                    <a:pt x="22936" y="498290"/>
                  </a:lnTo>
                  <a:lnTo>
                    <a:pt x="31790" y="518210"/>
                  </a:lnTo>
                  <a:lnTo>
                    <a:pt x="38596" y="522118"/>
                  </a:lnTo>
                  <a:lnTo>
                    <a:pt x="46643" y="522384"/>
                  </a:lnTo>
                  <a:lnTo>
                    <a:pt x="108407" y="505013"/>
                  </a:lnTo>
                  <a:lnTo>
                    <a:pt x="161706" y="496849"/>
                  </a:lnTo>
                  <a:lnTo>
                    <a:pt x="216125" y="495236"/>
                  </a:lnTo>
                  <a:lnTo>
                    <a:pt x="262779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116020" y="4664124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094963" y="4369326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37761" y="17958"/>
                  </a:lnTo>
                  <a:lnTo>
                    <a:pt x="75435" y="35149"/>
                  </a:lnTo>
                  <a:lnTo>
                    <a:pt x="24405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389761" y="4695709"/>
              <a:ext cx="168457" cy="189515"/>
            </a:xfrm>
            <a:custGeom>
              <a:avLst/>
              <a:gdLst/>
              <a:ahLst/>
              <a:cxnLst/>
              <a:rect l="0" t="0" r="0" b="0"/>
              <a:pathLst>
                <a:path w="168457" h="189515">
                  <a:moveTo>
                    <a:pt x="168456" y="0"/>
                  </a:moveTo>
                  <a:lnTo>
                    <a:pt x="113369" y="49499"/>
                  </a:lnTo>
                  <a:lnTo>
                    <a:pt x="65969" y="104063"/>
                  </a:lnTo>
                  <a:lnTo>
                    <a:pt x="14202" y="164259"/>
                  </a:lnTo>
                  <a:lnTo>
                    <a:pt x="6312" y="175560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368704" y="4727295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0" y="0"/>
                  </a:moveTo>
                  <a:lnTo>
                    <a:pt x="59328" y="54115"/>
                  </a:lnTo>
                  <a:lnTo>
                    <a:pt x="112079" y="117363"/>
                  </a:lnTo>
                  <a:lnTo>
                    <a:pt x="160254" y="169306"/>
                  </a:lnTo>
                  <a:lnTo>
                    <a:pt x="17898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705616" y="4600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705616" y="4758880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158342" y="4327212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52692"/>
                  </a:lnTo>
                  <a:lnTo>
                    <a:pt x="0" y="213308"/>
                  </a:lnTo>
                  <a:lnTo>
                    <a:pt x="5589" y="270122"/>
                  </a:lnTo>
                  <a:lnTo>
                    <a:pt x="9552" y="324716"/>
                  </a:lnTo>
                  <a:lnTo>
                    <a:pt x="10335" y="387492"/>
                  </a:lnTo>
                  <a:lnTo>
                    <a:pt x="10471" y="427938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270695" y="4321366"/>
              <a:ext cx="298259" cy="455625"/>
            </a:xfrm>
            <a:custGeom>
              <a:avLst/>
              <a:gdLst/>
              <a:ahLst/>
              <a:cxnLst/>
              <a:rect l="0" t="0" r="0" b="0"/>
              <a:pathLst>
                <a:path w="298259" h="455625">
                  <a:moveTo>
                    <a:pt x="45574" y="26903"/>
                  </a:moveTo>
                  <a:lnTo>
                    <a:pt x="29933" y="44884"/>
                  </a:lnTo>
                  <a:lnTo>
                    <a:pt x="10730" y="91056"/>
                  </a:lnTo>
                  <a:lnTo>
                    <a:pt x="7137" y="94238"/>
                  </a:lnTo>
                  <a:lnTo>
                    <a:pt x="3571" y="92850"/>
                  </a:lnTo>
                  <a:lnTo>
                    <a:pt x="25" y="88415"/>
                  </a:lnTo>
                  <a:lnTo>
                    <a:pt x="0" y="81949"/>
                  </a:lnTo>
                  <a:lnTo>
                    <a:pt x="22028" y="27360"/>
                  </a:lnTo>
                  <a:lnTo>
                    <a:pt x="33549" y="11118"/>
                  </a:lnTo>
                  <a:lnTo>
                    <a:pt x="52708" y="2340"/>
                  </a:lnTo>
                  <a:lnTo>
                    <a:pt x="64368" y="0"/>
                  </a:lnTo>
                  <a:lnTo>
                    <a:pt x="74481" y="779"/>
                  </a:lnTo>
                  <a:lnTo>
                    <a:pt x="91957" y="7883"/>
                  </a:lnTo>
                  <a:lnTo>
                    <a:pt x="114949" y="25037"/>
                  </a:lnTo>
                  <a:lnTo>
                    <a:pt x="136579" y="56116"/>
                  </a:lnTo>
                  <a:lnTo>
                    <a:pt x="156444" y="108539"/>
                  </a:lnTo>
                  <a:lnTo>
                    <a:pt x="171633" y="160835"/>
                  </a:lnTo>
                  <a:lnTo>
                    <a:pt x="179241" y="200728"/>
                  </a:lnTo>
                  <a:lnTo>
                    <a:pt x="181495" y="249592"/>
                  </a:lnTo>
                  <a:lnTo>
                    <a:pt x="179044" y="301115"/>
                  </a:lnTo>
                  <a:lnTo>
                    <a:pt x="170908" y="350306"/>
                  </a:lnTo>
                  <a:lnTo>
                    <a:pt x="157969" y="391398"/>
                  </a:lnTo>
                  <a:lnTo>
                    <a:pt x="132636" y="431134"/>
                  </a:lnTo>
                  <a:lnTo>
                    <a:pt x="106465" y="448622"/>
                  </a:lnTo>
                  <a:lnTo>
                    <a:pt x="70895" y="455624"/>
                  </a:lnTo>
                  <a:lnTo>
                    <a:pt x="50589" y="451022"/>
                  </a:lnTo>
                  <a:lnTo>
                    <a:pt x="41898" y="446520"/>
                  </a:lnTo>
                  <a:lnTo>
                    <a:pt x="29122" y="432158"/>
                  </a:lnTo>
                  <a:lnTo>
                    <a:pt x="24078" y="423415"/>
                  </a:lnTo>
                  <a:lnTo>
                    <a:pt x="16978" y="383164"/>
                  </a:lnTo>
                  <a:lnTo>
                    <a:pt x="20463" y="345372"/>
                  </a:lnTo>
                  <a:lnTo>
                    <a:pt x="28954" y="325982"/>
                  </a:lnTo>
                  <a:lnTo>
                    <a:pt x="34494" y="317536"/>
                  </a:lnTo>
                  <a:lnTo>
                    <a:pt x="50008" y="305032"/>
                  </a:lnTo>
                  <a:lnTo>
                    <a:pt x="59059" y="300060"/>
                  </a:lnTo>
                  <a:lnTo>
                    <a:pt x="84712" y="297655"/>
                  </a:lnTo>
                  <a:lnTo>
                    <a:pt x="137663" y="305643"/>
                  </a:lnTo>
                  <a:lnTo>
                    <a:pt x="192622" y="333350"/>
                  </a:lnTo>
                  <a:lnTo>
                    <a:pt x="256113" y="362989"/>
                  </a:lnTo>
                  <a:lnTo>
                    <a:pt x="298258" y="374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900276" y="4474611"/>
              <a:ext cx="16118" cy="189514"/>
            </a:xfrm>
            <a:custGeom>
              <a:avLst/>
              <a:gdLst/>
              <a:ahLst/>
              <a:cxnLst/>
              <a:rect l="0" t="0" r="0" b="0"/>
              <a:pathLst>
                <a:path w="16118" h="189514">
                  <a:moveTo>
                    <a:pt x="5589" y="0"/>
                  </a:moveTo>
                  <a:lnTo>
                    <a:pt x="0" y="16767"/>
                  </a:lnTo>
                  <a:lnTo>
                    <a:pt x="4044" y="75446"/>
                  </a:lnTo>
                  <a:lnTo>
                    <a:pt x="5284" y="130197"/>
                  </a:lnTo>
                  <a:lnTo>
                    <a:pt x="1611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895336" y="4348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996858" y="4426908"/>
              <a:ext cx="164138" cy="310916"/>
            </a:xfrm>
            <a:custGeom>
              <a:avLst/>
              <a:gdLst/>
              <a:ahLst/>
              <a:cxnLst/>
              <a:rect l="0" t="0" r="0" b="0"/>
              <a:pathLst>
                <a:path w="164138" h="310916">
                  <a:moveTo>
                    <a:pt x="109048" y="5589"/>
                  </a:moveTo>
                  <a:lnTo>
                    <a:pt x="92281" y="0"/>
                  </a:lnTo>
                  <a:lnTo>
                    <a:pt x="74690" y="376"/>
                  </a:lnTo>
                  <a:lnTo>
                    <a:pt x="55174" y="5612"/>
                  </a:lnTo>
                  <a:lnTo>
                    <a:pt x="34801" y="15738"/>
                  </a:lnTo>
                  <a:lnTo>
                    <a:pt x="20288" y="31157"/>
                  </a:lnTo>
                  <a:lnTo>
                    <a:pt x="1438" y="69651"/>
                  </a:lnTo>
                  <a:lnTo>
                    <a:pt x="0" y="90213"/>
                  </a:lnTo>
                  <a:lnTo>
                    <a:pt x="1255" y="100610"/>
                  </a:lnTo>
                  <a:lnTo>
                    <a:pt x="5600" y="108710"/>
                  </a:lnTo>
                  <a:lnTo>
                    <a:pt x="19788" y="120831"/>
                  </a:lnTo>
                  <a:lnTo>
                    <a:pt x="77945" y="145611"/>
                  </a:lnTo>
                  <a:lnTo>
                    <a:pt x="140676" y="172584"/>
                  </a:lnTo>
                  <a:lnTo>
                    <a:pt x="155471" y="188604"/>
                  </a:lnTo>
                  <a:lnTo>
                    <a:pt x="161054" y="197789"/>
                  </a:lnTo>
                  <a:lnTo>
                    <a:pt x="164137" y="217353"/>
                  </a:lnTo>
                  <a:lnTo>
                    <a:pt x="163322" y="227484"/>
                  </a:lnTo>
                  <a:lnTo>
                    <a:pt x="153057" y="248098"/>
                  </a:lnTo>
                  <a:lnTo>
                    <a:pt x="136797" y="266619"/>
                  </a:lnTo>
                  <a:lnTo>
                    <a:pt x="106742" y="283623"/>
                  </a:lnTo>
                  <a:lnTo>
                    <a:pt x="47191" y="303538"/>
                  </a:lnTo>
                  <a:lnTo>
                    <a:pt x="14292" y="310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3434866" y="4137574"/>
            <a:ext cx="1913612" cy="747650"/>
            <a:chOff x="3434866" y="4137574"/>
            <a:chExt cx="1913612" cy="747650"/>
          </a:xfrm>
        </p:grpSpPr>
        <p:sp>
          <p:nvSpPr>
            <p:cNvPr id="148" name="Freeform 147"/>
            <p:cNvSpPr/>
            <p:nvPr/>
          </p:nvSpPr>
          <p:spPr>
            <a:xfrm>
              <a:off x="3434866" y="4137574"/>
              <a:ext cx="176409" cy="555973"/>
            </a:xfrm>
            <a:custGeom>
              <a:avLst/>
              <a:gdLst/>
              <a:ahLst/>
              <a:cxnLst/>
              <a:rect l="0" t="0" r="0" b="0"/>
              <a:pathLst>
                <a:path w="176409" h="555973">
                  <a:moveTo>
                    <a:pt x="113237" y="431793"/>
                  </a:moveTo>
                  <a:lnTo>
                    <a:pt x="124416" y="420615"/>
                  </a:lnTo>
                  <a:lnTo>
                    <a:pt x="126539" y="413813"/>
                  </a:lnTo>
                  <a:lnTo>
                    <a:pt x="125778" y="396896"/>
                  </a:lnTo>
                  <a:lnTo>
                    <a:pt x="113184" y="367641"/>
                  </a:lnTo>
                  <a:lnTo>
                    <a:pt x="98005" y="353368"/>
                  </a:lnTo>
                  <a:lnTo>
                    <a:pt x="89045" y="347925"/>
                  </a:lnTo>
                  <a:lnTo>
                    <a:pt x="79562" y="346635"/>
                  </a:lnTo>
                  <a:lnTo>
                    <a:pt x="59666" y="351441"/>
                  </a:lnTo>
                  <a:lnTo>
                    <a:pt x="45364" y="364496"/>
                  </a:lnTo>
                  <a:lnTo>
                    <a:pt x="18992" y="421827"/>
                  </a:lnTo>
                  <a:lnTo>
                    <a:pt x="2170" y="476321"/>
                  </a:lnTo>
                  <a:lnTo>
                    <a:pt x="0" y="519986"/>
                  </a:lnTo>
                  <a:lnTo>
                    <a:pt x="3638" y="544690"/>
                  </a:lnTo>
                  <a:lnTo>
                    <a:pt x="9755" y="551511"/>
                  </a:lnTo>
                  <a:lnTo>
                    <a:pt x="18513" y="554889"/>
                  </a:lnTo>
                  <a:lnTo>
                    <a:pt x="29031" y="555972"/>
                  </a:lnTo>
                  <a:lnTo>
                    <a:pt x="46956" y="550935"/>
                  </a:lnTo>
                  <a:lnTo>
                    <a:pt x="55012" y="546316"/>
                  </a:lnTo>
                  <a:lnTo>
                    <a:pt x="77528" y="517459"/>
                  </a:lnTo>
                  <a:lnTo>
                    <a:pt x="104927" y="464616"/>
                  </a:lnTo>
                  <a:lnTo>
                    <a:pt x="120004" y="416043"/>
                  </a:lnTo>
                  <a:lnTo>
                    <a:pt x="137599" y="364606"/>
                  </a:lnTo>
                  <a:lnTo>
                    <a:pt x="150741" y="313490"/>
                  </a:lnTo>
                  <a:lnTo>
                    <a:pt x="162044" y="264680"/>
                  </a:lnTo>
                  <a:lnTo>
                    <a:pt x="169245" y="222600"/>
                  </a:lnTo>
                  <a:lnTo>
                    <a:pt x="173225" y="179721"/>
                  </a:lnTo>
                  <a:lnTo>
                    <a:pt x="173823" y="137268"/>
                  </a:lnTo>
                  <a:lnTo>
                    <a:pt x="168753" y="76245"/>
                  </a:lnTo>
                  <a:lnTo>
                    <a:pt x="164392" y="28658"/>
                  </a:lnTo>
                  <a:lnTo>
                    <a:pt x="155079" y="3448"/>
                  </a:lnTo>
                  <a:lnTo>
                    <a:pt x="150491" y="0"/>
                  </a:lnTo>
                  <a:lnTo>
                    <a:pt x="146262" y="2382"/>
                  </a:lnTo>
                  <a:lnTo>
                    <a:pt x="142273" y="8648"/>
                  </a:lnTo>
                  <a:lnTo>
                    <a:pt x="136658" y="39826"/>
                  </a:lnTo>
                  <a:lnTo>
                    <a:pt x="134995" y="89877"/>
                  </a:lnTo>
                  <a:lnTo>
                    <a:pt x="140091" y="149161"/>
                  </a:lnTo>
                  <a:lnTo>
                    <a:pt x="143421" y="211180"/>
                  </a:lnTo>
                  <a:lnTo>
                    <a:pt x="149996" y="274010"/>
                  </a:lnTo>
                  <a:lnTo>
                    <a:pt x="153764" y="331490"/>
                  </a:lnTo>
                  <a:lnTo>
                    <a:pt x="163443" y="386504"/>
                  </a:lnTo>
                  <a:lnTo>
                    <a:pt x="176408" y="442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84974" y="449566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4268" y="6228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684974" y="43482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758673" y="4453554"/>
              <a:ext cx="105286" cy="202583"/>
            </a:xfrm>
            <a:custGeom>
              <a:avLst/>
              <a:gdLst/>
              <a:ahLst/>
              <a:cxnLst/>
              <a:rect l="0" t="0" r="0" b="0"/>
              <a:pathLst>
                <a:path w="105286" h="202583">
                  <a:moveTo>
                    <a:pt x="0" y="42114"/>
                  </a:moveTo>
                  <a:lnTo>
                    <a:pt x="3120" y="84806"/>
                  </a:lnTo>
                  <a:lnTo>
                    <a:pt x="17958" y="138116"/>
                  </a:lnTo>
                  <a:lnTo>
                    <a:pt x="35150" y="198588"/>
                  </a:lnTo>
                  <a:lnTo>
                    <a:pt x="39811" y="202582"/>
                  </a:lnTo>
                  <a:lnTo>
                    <a:pt x="45258" y="201735"/>
                  </a:lnTo>
                  <a:lnTo>
                    <a:pt x="51229" y="197661"/>
                  </a:lnTo>
                  <a:lnTo>
                    <a:pt x="60983" y="180656"/>
                  </a:lnTo>
                  <a:lnTo>
                    <a:pt x="69932" y="144775"/>
                  </a:lnTo>
                  <a:lnTo>
                    <a:pt x="78545" y="90729"/>
                  </a:lnTo>
                  <a:lnTo>
                    <a:pt x="94933" y="324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48186" y="453778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3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969243" y="43693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032414" y="4464082"/>
              <a:ext cx="124546" cy="186555"/>
            </a:xfrm>
            <a:custGeom>
              <a:avLst/>
              <a:gdLst/>
              <a:ahLst/>
              <a:cxnLst/>
              <a:rect l="0" t="0" r="0" b="0"/>
              <a:pathLst>
                <a:path w="124546" h="186555">
                  <a:moveTo>
                    <a:pt x="105285" y="0"/>
                  </a:moveTo>
                  <a:lnTo>
                    <a:pt x="62593" y="3120"/>
                  </a:lnTo>
                  <a:lnTo>
                    <a:pt x="43027" y="9576"/>
                  </a:lnTo>
                  <a:lnTo>
                    <a:pt x="26532" y="20244"/>
                  </a:lnTo>
                  <a:lnTo>
                    <a:pt x="14522" y="35904"/>
                  </a:lnTo>
                  <a:lnTo>
                    <a:pt x="9681" y="44993"/>
                  </a:lnTo>
                  <a:lnTo>
                    <a:pt x="8794" y="53392"/>
                  </a:lnTo>
                  <a:lnTo>
                    <a:pt x="14047" y="68964"/>
                  </a:lnTo>
                  <a:lnTo>
                    <a:pt x="35748" y="90884"/>
                  </a:lnTo>
                  <a:lnTo>
                    <a:pt x="98598" y="124265"/>
                  </a:lnTo>
                  <a:lnTo>
                    <a:pt x="121891" y="144314"/>
                  </a:lnTo>
                  <a:lnTo>
                    <a:pt x="124545" y="151192"/>
                  </a:lnTo>
                  <a:lnTo>
                    <a:pt x="123974" y="158117"/>
                  </a:lnTo>
                  <a:lnTo>
                    <a:pt x="121254" y="165073"/>
                  </a:lnTo>
                  <a:lnTo>
                    <a:pt x="108873" y="175921"/>
                  </a:lnTo>
                  <a:lnTo>
                    <a:pt x="90502" y="183473"/>
                  </a:lnTo>
                  <a:lnTo>
                    <a:pt x="55022" y="186554"/>
                  </a:lnTo>
                  <a:lnTo>
                    <a:pt x="24102" y="18057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232455" y="4548311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5590" y="58616"/>
                  </a:lnTo>
                  <a:lnTo>
                    <a:pt x="18212" y="114188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53513" y="4390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337741" y="4274570"/>
              <a:ext cx="181385" cy="376168"/>
            </a:xfrm>
            <a:custGeom>
              <a:avLst/>
              <a:gdLst/>
              <a:ahLst/>
              <a:cxnLst/>
              <a:rect l="0" t="0" r="0" b="0"/>
              <a:pathLst>
                <a:path w="181385" h="376168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7028" y="147810"/>
                  </a:lnTo>
                  <a:lnTo>
                    <a:pt x="33804" y="205798"/>
                  </a:lnTo>
                  <a:lnTo>
                    <a:pt x="40473" y="262920"/>
                  </a:lnTo>
                  <a:lnTo>
                    <a:pt x="41790" y="322123"/>
                  </a:lnTo>
                  <a:lnTo>
                    <a:pt x="40848" y="356576"/>
                  </a:lnTo>
                  <a:lnTo>
                    <a:pt x="38930" y="357040"/>
                  </a:lnTo>
                  <a:lnTo>
                    <a:pt x="36482" y="353840"/>
                  </a:lnTo>
                  <a:lnTo>
                    <a:pt x="33036" y="326980"/>
                  </a:lnTo>
                  <a:lnTo>
                    <a:pt x="37604" y="289385"/>
                  </a:lnTo>
                  <a:lnTo>
                    <a:pt x="49468" y="268605"/>
                  </a:lnTo>
                  <a:lnTo>
                    <a:pt x="57545" y="259789"/>
                  </a:lnTo>
                  <a:lnTo>
                    <a:pt x="78998" y="249992"/>
                  </a:lnTo>
                  <a:lnTo>
                    <a:pt x="91270" y="247380"/>
                  </a:lnTo>
                  <a:lnTo>
                    <a:pt x="114263" y="250716"/>
                  </a:lnTo>
                  <a:lnTo>
                    <a:pt x="157621" y="271922"/>
                  </a:lnTo>
                  <a:lnTo>
                    <a:pt x="172609" y="288140"/>
                  </a:lnTo>
                  <a:lnTo>
                    <a:pt x="178243" y="297378"/>
                  </a:lnTo>
                  <a:lnTo>
                    <a:pt x="181384" y="317002"/>
                  </a:lnTo>
                  <a:lnTo>
                    <a:pt x="180584" y="327147"/>
                  </a:lnTo>
                  <a:lnTo>
                    <a:pt x="173456" y="344660"/>
                  </a:lnTo>
                  <a:lnTo>
                    <a:pt x="168280" y="352606"/>
                  </a:lnTo>
                  <a:lnTo>
                    <a:pt x="153170" y="364554"/>
                  </a:lnTo>
                  <a:lnTo>
                    <a:pt x="133586" y="372594"/>
                  </a:lnTo>
                  <a:lnTo>
                    <a:pt x="109284" y="376167"/>
                  </a:lnTo>
                  <a:lnTo>
                    <a:pt x="89125" y="371516"/>
                  </a:lnTo>
                  <a:lnTo>
                    <a:pt x="63170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600953" y="4295626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48932"/>
                  </a:lnTo>
                  <a:lnTo>
                    <a:pt x="0" y="99896"/>
                  </a:lnTo>
                  <a:lnTo>
                    <a:pt x="0" y="153212"/>
                  </a:lnTo>
                  <a:lnTo>
                    <a:pt x="0" y="201764"/>
                  </a:lnTo>
                  <a:lnTo>
                    <a:pt x="0" y="253195"/>
                  </a:lnTo>
                  <a:lnTo>
                    <a:pt x="0" y="30235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664124" y="4483548"/>
              <a:ext cx="147400" cy="223417"/>
            </a:xfrm>
            <a:custGeom>
              <a:avLst/>
              <a:gdLst/>
              <a:ahLst/>
              <a:cxnLst/>
              <a:rect l="0" t="0" r="0" b="0"/>
              <a:pathLst>
                <a:path w="147400" h="223417">
                  <a:moveTo>
                    <a:pt x="0" y="96348"/>
                  </a:moveTo>
                  <a:lnTo>
                    <a:pt x="58617" y="96348"/>
                  </a:lnTo>
                  <a:lnTo>
                    <a:pt x="93407" y="90759"/>
                  </a:lnTo>
                  <a:lnTo>
                    <a:pt x="120353" y="76105"/>
                  </a:lnTo>
                  <a:lnTo>
                    <a:pt x="124689" y="67645"/>
                  </a:lnTo>
                  <a:lnTo>
                    <a:pt x="126387" y="45767"/>
                  </a:lnTo>
                  <a:lnTo>
                    <a:pt x="120123" y="26684"/>
                  </a:lnTo>
                  <a:lnTo>
                    <a:pt x="115177" y="18320"/>
                  </a:lnTo>
                  <a:lnTo>
                    <a:pt x="100323" y="5907"/>
                  </a:lnTo>
                  <a:lnTo>
                    <a:pt x="91448" y="959"/>
                  </a:lnTo>
                  <a:lnTo>
                    <a:pt x="82023" y="0"/>
                  </a:lnTo>
                  <a:lnTo>
                    <a:pt x="62191" y="5174"/>
                  </a:lnTo>
                  <a:lnTo>
                    <a:pt x="36884" y="21240"/>
                  </a:lnTo>
                  <a:lnTo>
                    <a:pt x="24972" y="40350"/>
                  </a:lnTo>
                  <a:lnTo>
                    <a:pt x="7792" y="85157"/>
                  </a:lnTo>
                  <a:lnTo>
                    <a:pt x="6583" y="106582"/>
                  </a:lnTo>
                  <a:lnTo>
                    <a:pt x="15338" y="148932"/>
                  </a:lnTo>
                  <a:lnTo>
                    <a:pt x="30541" y="174970"/>
                  </a:lnTo>
                  <a:lnTo>
                    <a:pt x="66615" y="211885"/>
                  </a:lnTo>
                  <a:lnTo>
                    <a:pt x="75995" y="218997"/>
                  </a:lnTo>
                  <a:lnTo>
                    <a:pt x="85759" y="222567"/>
                  </a:lnTo>
                  <a:lnTo>
                    <a:pt x="105965" y="223416"/>
                  </a:lnTo>
                  <a:lnTo>
                    <a:pt x="147399" y="212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32621" y="4348269"/>
              <a:ext cx="159859" cy="353893"/>
            </a:xfrm>
            <a:custGeom>
              <a:avLst/>
              <a:gdLst/>
              <a:ahLst/>
              <a:cxnLst/>
              <a:rect l="0" t="0" r="0" b="0"/>
              <a:pathLst>
                <a:path w="159859" h="353893">
                  <a:moveTo>
                    <a:pt x="0" y="0"/>
                  </a:moveTo>
                  <a:lnTo>
                    <a:pt x="0" y="58617"/>
                  </a:lnTo>
                  <a:lnTo>
                    <a:pt x="8334" y="118333"/>
                  </a:lnTo>
                  <a:lnTo>
                    <a:pt x="10095" y="178053"/>
                  </a:lnTo>
                  <a:lnTo>
                    <a:pt x="10401" y="228881"/>
                  </a:lnTo>
                  <a:lnTo>
                    <a:pt x="10490" y="280986"/>
                  </a:lnTo>
                  <a:lnTo>
                    <a:pt x="9351" y="341636"/>
                  </a:lnTo>
                  <a:lnTo>
                    <a:pt x="7404" y="343571"/>
                  </a:lnTo>
                  <a:lnTo>
                    <a:pt x="4937" y="341351"/>
                  </a:lnTo>
                  <a:lnTo>
                    <a:pt x="1463" y="315871"/>
                  </a:lnTo>
                  <a:lnTo>
                    <a:pt x="11646" y="254881"/>
                  </a:lnTo>
                  <a:lnTo>
                    <a:pt x="19214" y="233773"/>
                  </a:lnTo>
                  <a:lnTo>
                    <a:pt x="30377" y="216593"/>
                  </a:lnTo>
                  <a:lnTo>
                    <a:pt x="46256" y="204279"/>
                  </a:lnTo>
                  <a:lnTo>
                    <a:pt x="55404" y="199357"/>
                  </a:lnTo>
                  <a:lnTo>
                    <a:pt x="78047" y="197008"/>
                  </a:lnTo>
                  <a:lnTo>
                    <a:pt x="101368" y="201033"/>
                  </a:lnTo>
                  <a:lnTo>
                    <a:pt x="127652" y="216453"/>
                  </a:lnTo>
                  <a:lnTo>
                    <a:pt x="142912" y="229172"/>
                  </a:lnTo>
                  <a:lnTo>
                    <a:pt x="159068" y="260665"/>
                  </a:lnTo>
                  <a:lnTo>
                    <a:pt x="159858" y="272043"/>
                  </a:lnTo>
                  <a:lnTo>
                    <a:pt x="154496" y="294043"/>
                  </a:lnTo>
                  <a:lnTo>
                    <a:pt x="138324" y="320571"/>
                  </a:lnTo>
                  <a:lnTo>
                    <a:pt x="113125" y="343249"/>
                  </a:lnTo>
                  <a:lnTo>
                    <a:pt x="90442" y="351427"/>
                  </a:lnTo>
                  <a:lnTo>
                    <a:pt x="67103" y="353892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243191" y="4548311"/>
              <a:ext cx="52644" cy="84228"/>
            </a:xfrm>
            <a:custGeom>
              <a:avLst/>
              <a:gdLst/>
              <a:ahLst/>
              <a:cxnLst/>
              <a:rect l="0" t="0" r="0" b="0"/>
              <a:pathLst>
                <a:path w="52644" h="84228">
                  <a:moveTo>
                    <a:pt x="0" y="0"/>
                  </a:moveTo>
                  <a:lnTo>
                    <a:pt x="9576" y="24046"/>
                  </a:lnTo>
                  <a:lnTo>
                    <a:pt x="52643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169492" y="4506197"/>
              <a:ext cx="178986" cy="379027"/>
            </a:xfrm>
            <a:custGeom>
              <a:avLst/>
              <a:gdLst/>
              <a:ahLst/>
              <a:cxnLst/>
              <a:rect l="0" t="0" r="0" b="0"/>
              <a:pathLst>
                <a:path w="178986" h="379027">
                  <a:moveTo>
                    <a:pt x="178985" y="0"/>
                  </a:moveTo>
                  <a:lnTo>
                    <a:pt x="149676" y="53027"/>
                  </a:lnTo>
                  <a:lnTo>
                    <a:pt x="123984" y="113668"/>
                  </a:lnTo>
                  <a:lnTo>
                    <a:pt x="97800" y="168682"/>
                  </a:lnTo>
                  <a:lnTo>
                    <a:pt x="77071" y="218695"/>
                  </a:lnTo>
                  <a:lnTo>
                    <a:pt x="50429" y="279447"/>
                  </a:lnTo>
                  <a:lnTo>
                    <a:pt x="18426" y="33437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5822259" y="4158756"/>
            <a:ext cx="155001" cy="536954"/>
            <a:chOff x="5822259" y="4158756"/>
            <a:chExt cx="155001" cy="536954"/>
          </a:xfrm>
        </p:grpSpPr>
        <p:sp>
          <p:nvSpPr>
            <p:cNvPr id="164" name="Freeform 163"/>
            <p:cNvSpPr/>
            <p:nvPr/>
          </p:nvSpPr>
          <p:spPr>
            <a:xfrm>
              <a:off x="5822259" y="4158756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3821" y="28726"/>
                  </a:lnTo>
                  <a:lnTo>
                    <a:pt x="11504" y="80261"/>
                  </a:lnTo>
                  <a:lnTo>
                    <a:pt x="11987" y="142195"/>
                  </a:lnTo>
                  <a:lnTo>
                    <a:pt x="18918" y="200053"/>
                  </a:lnTo>
                  <a:lnTo>
                    <a:pt x="17303" y="239039"/>
                  </a:lnTo>
                  <a:lnTo>
                    <a:pt x="11867" y="289243"/>
                  </a:lnTo>
                  <a:lnTo>
                    <a:pt x="3557" y="35145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959129" y="4558839"/>
              <a:ext cx="18131" cy="136871"/>
            </a:xfrm>
            <a:custGeom>
              <a:avLst/>
              <a:gdLst/>
              <a:ahLst/>
              <a:cxnLst/>
              <a:rect l="0" t="0" r="0" b="0"/>
              <a:pathLst>
                <a:path w="18131" h="136871">
                  <a:moveTo>
                    <a:pt x="0" y="0"/>
                  </a:moveTo>
                  <a:lnTo>
                    <a:pt x="11179" y="16768"/>
                  </a:lnTo>
                  <a:lnTo>
                    <a:pt x="18130" y="49552"/>
                  </a:lnTo>
                  <a:lnTo>
                    <a:pt x="12073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6146927" y="4127171"/>
            <a:ext cx="1421939" cy="715939"/>
            <a:chOff x="6146927" y="4127171"/>
            <a:chExt cx="1421939" cy="715939"/>
          </a:xfrm>
        </p:grpSpPr>
        <p:sp>
          <p:nvSpPr>
            <p:cNvPr id="167" name="Freeform 166"/>
            <p:cNvSpPr/>
            <p:nvPr/>
          </p:nvSpPr>
          <p:spPr>
            <a:xfrm>
              <a:off x="6146927" y="4156240"/>
              <a:ext cx="233343" cy="450382"/>
            </a:xfrm>
            <a:custGeom>
              <a:avLst/>
              <a:gdLst/>
              <a:ahLst/>
              <a:cxnLst/>
              <a:rect l="0" t="0" r="0" b="0"/>
              <a:pathLst>
                <a:path w="233343" h="450382">
                  <a:moveTo>
                    <a:pt x="64886" y="55159"/>
                  </a:moveTo>
                  <a:lnTo>
                    <a:pt x="49245" y="73139"/>
                  </a:lnTo>
                  <a:lnTo>
                    <a:pt x="41167" y="90056"/>
                  </a:lnTo>
                  <a:lnTo>
                    <a:pt x="38545" y="91292"/>
                  </a:lnTo>
                  <a:lnTo>
                    <a:pt x="36797" y="87436"/>
                  </a:lnTo>
                  <a:lnTo>
                    <a:pt x="36025" y="71844"/>
                  </a:lnTo>
                  <a:lnTo>
                    <a:pt x="48159" y="22997"/>
                  </a:lnTo>
                  <a:lnTo>
                    <a:pt x="53735" y="15001"/>
                  </a:lnTo>
                  <a:lnTo>
                    <a:pt x="69289" y="2996"/>
                  </a:lnTo>
                  <a:lnTo>
                    <a:pt x="87900" y="0"/>
                  </a:lnTo>
                  <a:lnTo>
                    <a:pt x="97776" y="838"/>
                  </a:lnTo>
                  <a:lnTo>
                    <a:pt x="114989" y="8009"/>
                  </a:lnTo>
                  <a:lnTo>
                    <a:pt x="122855" y="13197"/>
                  </a:lnTo>
                  <a:lnTo>
                    <a:pt x="134713" y="28320"/>
                  </a:lnTo>
                  <a:lnTo>
                    <a:pt x="162859" y="85246"/>
                  </a:lnTo>
                  <a:lnTo>
                    <a:pt x="176829" y="142903"/>
                  </a:lnTo>
                  <a:lnTo>
                    <a:pt x="179935" y="204682"/>
                  </a:lnTo>
                  <a:lnTo>
                    <a:pt x="179379" y="268011"/>
                  </a:lnTo>
                  <a:lnTo>
                    <a:pt x="166098" y="322981"/>
                  </a:lnTo>
                  <a:lnTo>
                    <a:pt x="141291" y="378294"/>
                  </a:lnTo>
                  <a:lnTo>
                    <a:pt x="90845" y="438839"/>
                  </a:lnTo>
                  <a:lnTo>
                    <a:pt x="69795" y="447951"/>
                  </a:lnTo>
                  <a:lnTo>
                    <a:pt x="57630" y="450381"/>
                  </a:lnTo>
                  <a:lnTo>
                    <a:pt x="46011" y="448492"/>
                  </a:lnTo>
                  <a:lnTo>
                    <a:pt x="23742" y="437034"/>
                  </a:lnTo>
                  <a:lnTo>
                    <a:pt x="8385" y="417124"/>
                  </a:lnTo>
                  <a:lnTo>
                    <a:pt x="0" y="393846"/>
                  </a:lnTo>
                  <a:lnTo>
                    <a:pt x="174" y="371803"/>
                  </a:lnTo>
                  <a:lnTo>
                    <a:pt x="4197" y="363351"/>
                  </a:lnTo>
                  <a:lnTo>
                    <a:pt x="18026" y="350841"/>
                  </a:lnTo>
                  <a:lnTo>
                    <a:pt x="45543" y="337220"/>
                  </a:lnTo>
                  <a:lnTo>
                    <a:pt x="68768" y="338837"/>
                  </a:lnTo>
                  <a:lnTo>
                    <a:pt x="116216" y="358938"/>
                  </a:lnTo>
                  <a:lnTo>
                    <a:pt x="171519" y="399262"/>
                  </a:lnTo>
                  <a:lnTo>
                    <a:pt x="216752" y="419635"/>
                  </a:lnTo>
                  <a:lnTo>
                    <a:pt x="233342" y="423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464497" y="4527253"/>
              <a:ext cx="40991" cy="189515"/>
            </a:xfrm>
            <a:custGeom>
              <a:avLst/>
              <a:gdLst/>
              <a:ahLst/>
              <a:cxnLst/>
              <a:rect l="0" t="0" r="0" b="0"/>
              <a:pathLst>
                <a:path w="40991" h="189515">
                  <a:moveTo>
                    <a:pt x="0" y="0"/>
                  </a:moveTo>
                  <a:lnTo>
                    <a:pt x="29308" y="34898"/>
                  </a:lnTo>
                  <a:lnTo>
                    <a:pt x="36422" y="57234"/>
                  </a:lnTo>
                  <a:lnTo>
                    <a:pt x="40990" y="115291"/>
                  </a:lnTo>
                  <a:lnTo>
                    <a:pt x="36192" y="154654"/>
                  </a:lnTo>
                  <a:lnTo>
                    <a:pt x="21057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665212" y="4127171"/>
              <a:ext cx="239209" cy="450029"/>
            </a:xfrm>
            <a:custGeom>
              <a:avLst/>
              <a:gdLst/>
              <a:ahLst/>
              <a:cxnLst/>
              <a:rect l="0" t="0" r="0" b="0"/>
              <a:pathLst>
                <a:path w="239209" h="450029">
                  <a:moveTo>
                    <a:pt x="104611" y="0"/>
                  </a:moveTo>
                  <a:lnTo>
                    <a:pt x="48216" y="58735"/>
                  </a:lnTo>
                  <a:lnTo>
                    <a:pt x="17216" y="100942"/>
                  </a:lnTo>
                  <a:lnTo>
                    <a:pt x="7744" y="109409"/>
                  </a:lnTo>
                  <a:lnTo>
                    <a:pt x="2598" y="111543"/>
                  </a:lnTo>
                  <a:lnTo>
                    <a:pt x="337" y="109457"/>
                  </a:lnTo>
                  <a:lnTo>
                    <a:pt x="0" y="104557"/>
                  </a:lnTo>
                  <a:lnTo>
                    <a:pt x="10704" y="80893"/>
                  </a:lnTo>
                  <a:lnTo>
                    <a:pt x="34283" y="57243"/>
                  </a:lnTo>
                  <a:lnTo>
                    <a:pt x="69086" y="35418"/>
                  </a:lnTo>
                  <a:lnTo>
                    <a:pt x="109033" y="25312"/>
                  </a:lnTo>
                  <a:lnTo>
                    <a:pt x="144916" y="27907"/>
                  </a:lnTo>
                  <a:lnTo>
                    <a:pt x="177774" y="41673"/>
                  </a:lnTo>
                  <a:lnTo>
                    <a:pt x="184972" y="50009"/>
                  </a:lnTo>
                  <a:lnTo>
                    <a:pt x="192970" y="71749"/>
                  </a:lnTo>
                  <a:lnTo>
                    <a:pt x="190285" y="93889"/>
                  </a:lnTo>
                  <a:lnTo>
                    <a:pt x="175620" y="122965"/>
                  </a:lnTo>
                  <a:lnTo>
                    <a:pt x="141692" y="160992"/>
                  </a:lnTo>
                  <a:lnTo>
                    <a:pt x="123431" y="175277"/>
                  </a:lnTo>
                  <a:lnTo>
                    <a:pt x="121838" y="181192"/>
                  </a:lnTo>
                  <a:lnTo>
                    <a:pt x="125454" y="186305"/>
                  </a:lnTo>
                  <a:lnTo>
                    <a:pt x="176097" y="216527"/>
                  </a:lnTo>
                  <a:lnTo>
                    <a:pt x="205949" y="253861"/>
                  </a:lnTo>
                  <a:lnTo>
                    <a:pt x="229972" y="313814"/>
                  </a:lnTo>
                  <a:lnTo>
                    <a:pt x="238072" y="349955"/>
                  </a:lnTo>
                  <a:lnTo>
                    <a:pt x="239208" y="363155"/>
                  </a:lnTo>
                  <a:lnTo>
                    <a:pt x="234233" y="384060"/>
                  </a:lnTo>
                  <a:lnTo>
                    <a:pt x="211974" y="416545"/>
                  </a:lnTo>
                  <a:lnTo>
                    <a:pt x="186335" y="432777"/>
                  </a:lnTo>
                  <a:lnTo>
                    <a:pt x="129420" y="447571"/>
                  </a:lnTo>
                  <a:lnTo>
                    <a:pt x="82586" y="450028"/>
                  </a:lnTo>
                  <a:lnTo>
                    <a:pt x="41441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990922" y="4548311"/>
              <a:ext cx="50056" cy="200042"/>
            </a:xfrm>
            <a:custGeom>
              <a:avLst/>
              <a:gdLst/>
              <a:ahLst/>
              <a:cxnLst/>
              <a:rect l="0" t="0" r="0" b="0"/>
              <a:pathLst>
                <a:path w="50056" h="200042">
                  <a:moveTo>
                    <a:pt x="0" y="0"/>
                  </a:moveTo>
                  <a:lnTo>
                    <a:pt x="34747" y="55044"/>
                  </a:lnTo>
                  <a:lnTo>
                    <a:pt x="46820" y="92998"/>
                  </a:lnTo>
                  <a:lnTo>
                    <a:pt x="50055" y="120101"/>
                  </a:lnTo>
                  <a:lnTo>
                    <a:pt x="45253" y="144625"/>
                  </a:lnTo>
                  <a:lnTo>
                    <a:pt x="29396" y="175042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380476" y="4190342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0" y="0"/>
                  </a:moveTo>
                  <a:lnTo>
                    <a:pt x="0" y="51602"/>
                  </a:lnTo>
                  <a:lnTo>
                    <a:pt x="0" y="112646"/>
                  </a:lnTo>
                  <a:lnTo>
                    <a:pt x="0" y="161928"/>
                  </a:lnTo>
                  <a:lnTo>
                    <a:pt x="0" y="223621"/>
                  </a:lnTo>
                  <a:lnTo>
                    <a:pt x="0" y="286197"/>
                  </a:lnTo>
                  <a:lnTo>
                    <a:pt x="1170" y="342448"/>
                  </a:lnTo>
                  <a:lnTo>
                    <a:pt x="8334" y="397927"/>
                  </a:lnTo>
                  <a:lnTo>
                    <a:pt x="9879" y="448967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156589" y="4190342"/>
              <a:ext cx="244946" cy="278399"/>
            </a:xfrm>
            <a:custGeom>
              <a:avLst/>
              <a:gdLst/>
              <a:ahLst/>
              <a:cxnLst/>
              <a:rect l="0" t="0" r="0" b="0"/>
              <a:pathLst>
                <a:path w="244946" h="278399">
                  <a:moveTo>
                    <a:pt x="244945" y="210569"/>
                  </a:moveTo>
                  <a:lnTo>
                    <a:pt x="202252" y="225142"/>
                  </a:lnTo>
                  <a:lnTo>
                    <a:pt x="148942" y="248320"/>
                  </a:lnTo>
                  <a:lnTo>
                    <a:pt x="88471" y="266609"/>
                  </a:lnTo>
                  <a:lnTo>
                    <a:pt x="44021" y="278398"/>
                  </a:lnTo>
                  <a:lnTo>
                    <a:pt x="18384" y="276590"/>
                  </a:lnTo>
                  <a:lnTo>
                    <a:pt x="9676" y="270961"/>
                  </a:lnTo>
                  <a:lnTo>
                    <a:pt x="3870" y="262529"/>
                  </a:lnTo>
                  <a:lnTo>
                    <a:pt x="0" y="252228"/>
                  </a:lnTo>
                  <a:lnTo>
                    <a:pt x="143" y="209785"/>
                  </a:lnTo>
                  <a:lnTo>
                    <a:pt x="7594" y="154575"/>
                  </a:lnTo>
                  <a:lnTo>
                    <a:pt x="17211" y="99352"/>
                  </a:lnTo>
                  <a:lnTo>
                    <a:pt x="29771" y="39035"/>
                  </a:lnTo>
                  <a:lnTo>
                    <a:pt x="343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517347" y="4632538"/>
              <a:ext cx="51519" cy="210572"/>
            </a:xfrm>
            <a:custGeom>
              <a:avLst/>
              <a:gdLst/>
              <a:ahLst/>
              <a:cxnLst/>
              <a:rect l="0" t="0" r="0" b="0"/>
              <a:pathLst>
                <a:path w="51519" h="210572">
                  <a:moveTo>
                    <a:pt x="10529" y="0"/>
                  </a:moveTo>
                  <a:lnTo>
                    <a:pt x="27339" y="19151"/>
                  </a:lnTo>
                  <a:lnTo>
                    <a:pt x="39837" y="40488"/>
                  </a:lnTo>
                  <a:lnTo>
                    <a:pt x="48848" y="84396"/>
                  </a:lnTo>
                  <a:lnTo>
                    <a:pt x="51518" y="128862"/>
                  </a:lnTo>
                  <a:lnTo>
                    <a:pt x="45903" y="154369"/>
                  </a:lnTo>
                  <a:lnTo>
                    <a:pt x="29589" y="185340"/>
                  </a:lnTo>
                  <a:lnTo>
                    <a:pt x="17830" y="199356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7702302" y="4200870"/>
            <a:ext cx="425120" cy="600125"/>
            <a:chOff x="7702302" y="4200870"/>
            <a:chExt cx="425120" cy="600125"/>
          </a:xfrm>
        </p:grpSpPr>
        <p:sp>
          <p:nvSpPr>
            <p:cNvPr id="175" name="Freeform 174"/>
            <p:cNvSpPr/>
            <p:nvPr/>
          </p:nvSpPr>
          <p:spPr>
            <a:xfrm>
              <a:off x="7702302" y="4200870"/>
              <a:ext cx="275463" cy="489448"/>
            </a:xfrm>
            <a:custGeom>
              <a:avLst/>
              <a:gdLst/>
              <a:ahLst/>
              <a:cxnLst/>
              <a:rect l="0" t="0" r="0" b="0"/>
              <a:pathLst>
                <a:path w="275463" h="489448">
                  <a:moveTo>
                    <a:pt x="215128" y="0"/>
                  </a:moveTo>
                  <a:lnTo>
                    <a:pt x="171166" y="20244"/>
                  </a:lnTo>
                  <a:lnTo>
                    <a:pt x="138941" y="54562"/>
                  </a:lnTo>
                  <a:lnTo>
                    <a:pt x="102958" y="111127"/>
                  </a:lnTo>
                  <a:lnTo>
                    <a:pt x="74774" y="165408"/>
                  </a:lnTo>
                  <a:lnTo>
                    <a:pt x="46677" y="221190"/>
                  </a:lnTo>
                  <a:lnTo>
                    <a:pt x="24186" y="277269"/>
                  </a:lnTo>
                  <a:lnTo>
                    <a:pt x="8478" y="333406"/>
                  </a:lnTo>
                  <a:lnTo>
                    <a:pt x="0" y="375518"/>
                  </a:lnTo>
                  <a:lnTo>
                    <a:pt x="6431" y="431669"/>
                  </a:lnTo>
                  <a:lnTo>
                    <a:pt x="13579" y="457405"/>
                  </a:lnTo>
                  <a:lnTo>
                    <a:pt x="24555" y="476642"/>
                  </a:lnTo>
                  <a:lnTo>
                    <a:pt x="33097" y="482708"/>
                  </a:lnTo>
                  <a:lnTo>
                    <a:pt x="55067" y="489447"/>
                  </a:lnTo>
                  <a:lnTo>
                    <a:pt x="88154" y="487653"/>
                  </a:lnTo>
                  <a:lnTo>
                    <a:pt x="129605" y="475396"/>
                  </a:lnTo>
                  <a:lnTo>
                    <a:pt x="191594" y="431352"/>
                  </a:lnTo>
                  <a:lnTo>
                    <a:pt x="252124" y="382517"/>
                  </a:lnTo>
                  <a:lnTo>
                    <a:pt x="268723" y="355884"/>
                  </a:lnTo>
                  <a:lnTo>
                    <a:pt x="275462" y="320177"/>
                  </a:lnTo>
                  <a:lnTo>
                    <a:pt x="270798" y="299839"/>
                  </a:lnTo>
                  <a:lnTo>
                    <a:pt x="266279" y="291139"/>
                  </a:lnTo>
                  <a:lnTo>
                    <a:pt x="251900" y="278354"/>
                  </a:lnTo>
                  <a:lnTo>
                    <a:pt x="243152" y="273307"/>
                  </a:lnTo>
                  <a:lnTo>
                    <a:pt x="220954" y="270819"/>
                  </a:lnTo>
                  <a:lnTo>
                    <a:pt x="168575" y="278753"/>
                  </a:lnTo>
                  <a:lnTo>
                    <a:pt x="132705" y="299402"/>
                  </a:lnTo>
                  <a:lnTo>
                    <a:pt x="76952" y="358373"/>
                  </a:lnTo>
                  <a:lnTo>
                    <a:pt x="3614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075357" y="4558839"/>
              <a:ext cx="52065" cy="242156"/>
            </a:xfrm>
            <a:custGeom>
              <a:avLst/>
              <a:gdLst/>
              <a:ahLst/>
              <a:cxnLst/>
              <a:rect l="0" t="0" r="0" b="0"/>
              <a:pathLst>
                <a:path w="52065" h="242156">
                  <a:moveTo>
                    <a:pt x="31586" y="0"/>
                  </a:moveTo>
                  <a:lnTo>
                    <a:pt x="42764" y="11178"/>
                  </a:lnTo>
                  <a:lnTo>
                    <a:pt x="48252" y="29145"/>
                  </a:lnTo>
                  <a:lnTo>
                    <a:pt x="52064" y="92312"/>
                  </a:lnTo>
                  <a:lnTo>
                    <a:pt x="50132" y="133677"/>
                  </a:lnTo>
                  <a:lnTo>
                    <a:pt x="29703" y="18645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8381044" y="4174398"/>
            <a:ext cx="1305175" cy="621807"/>
            <a:chOff x="8381044" y="4174398"/>
            <a:chExt cx="1305175" cy="621807"/>
          </a:xfrm>
        </p:grpSpPr>
        <p:sp>
          <p:nvSpPr>
            <p:cNvPr id="178" name="Freeform 177"/>
            <p:cNvSpPr/>
            <p:nvPr/>
          </p:nvSpPr>
          <p:spPr>
            <a:xfrm>
              <a:off x="8381044" y="4432052"/>
              <a:ext cx="357610" cy="283870"/>
            </a:xfrm>
            <a:custGeom>
              <a:avLst/>
              <a:gdLst/>
              <a:ahLst/>
              <a:cxnLst/>
              <a:rect l="0" t="0" r="0" b="0"/>
              <a:pathLst>
                <a:path w="357610" h="283870">
                  <a:moveTo>
                    <a:pt x="104925" y="147844"/>
                  </a:moveTo>
                  <a:lnTo>
                    <a:pt x="116104" y="131076"/>
                  </a:lnTo>
                  <a:lnTo>
                    <a:pt x="123055" y="98292"/>
                  </a:lnTo>
                  <a:lnTo>
                    <a:pt x="125115" y="58942"/>
                  </a:lnTo>
                  <a:lnTo>
                    <a:pt x="119358" y="37752"/>
                  </a:lnTo>
                  <a:lnTo>
                    <a:pt x="96597" y="5085"/>
                  </a:lnTo>
                  <a:lnTo>
                    <a:pt x="88845" y="1199"/>
                  </a:lnTo>
                  <a:lnTo>
                    <a:pt x="70872" y="0"/>
                  </a:lnTo>
                  <a:lnTo>
                    <a:pt x="54305" y="6487"/>
                  </a:lnTo>
                  <a:lnTo>
                    <a:pt x="46612" y="11492"/>
                  </a:lnTo>
                  <a:lnTo>
                    <a:pt x="24606" y="40893"/>
                  </a:lnTo>
                  <a:lnTo>
                    <a:pt x="8857" y="79240"/>
                  </a:lnTo>
                  <a:lnTo>
                    <a:pt x="1461" y="134119"/>
                  </a:lnTo>
                  <a:lnTo>
                    <a:pt x="0" y="190020"/>
                  </a:lnTo>
                  <a:lnTo>
                    <a:pt x="5300" y="240533"/>
                  </a:lnTo>
                  <a:lnTo>
                    <a:pt x="19904" y="267984"/>
                  </a:lnTo>
                  <a:lnTo>
                    <a:pt x="27187" y="272391"/>
                  </a:lnTo>
                  <a:lnTo>
                    <a:pt x="44639" y="274168"/>
                  </a:lnTo>
                  <a:lnTo>
                    <a:pt x="53035" y="270665"/>
                  </a:lnTo>
                  <a:lnTo>
                    <a:pt x="76032" y="248966"/>
                  </a:lnTo>
                  <a:lnTo>
                    <a:pt x="117721" y="188423"/>
                  </a:lnTo>
                  <a:lnTo>
                    <a:pt x="130424" y="149859"/>
                  </a:lnTo>
                  <a:lnTo>
                    <a:pt x="133806" y="122613"/>
                  </a:lnTo>
                  <a:lnTo>
                    <a:pt x="135877" y="118155"/>
                  </a:lnTo>
                  <a:lnTo>
                    <a:pt x="138428" y="119863"/>
                  </a:lnTo>
                  <a:lnTo>
                    <a:pt x="157736" y="178475"/>
                  </a:lnTo>
                  <a:lnTo>
                    <a:pt x="161189" y="189322"/>
                  </a:lnTo>
                  <a:lnTo>
                    <a:pt x="167000" y="195383"/>
                  </a:lnTo>
                  <a:lnTo>
                    <a:pt x="174384" y="198254"/>
                  </a:lnTo>
                  <a:lnTo>
                    <a:pt x="182816" y="198998"/>
                  </a:lnTo>
                  <a:lnTo>
                    <a:pt x="190778" y="194815"/>
                  </a:lnTo>
                  <a:lnTo>
                    <a:pt x="205862" y="177689"/>
                  </a:lnTo>
                  <a:lnTo>
                    <a:pt x="221920" y="141739"/>
                  </a:lnTo>
                  <a:lnTo>
                    <a:pt x="225036" y="139095"/>
                  </a:lnTo>
                  <a:lnTo>
                    <a:pt x="227113" y="143181"/>
                  </a:lnTo>
                  <a:lnTo>
                    <a:pt x="230720" y="206372"/>
                  </a:lnTo>
                  <a:lnTo>
                    <a:pt x="231159" y="263433"/>
                  </a:lnTo>
                  <a:lnTo>
                    <a:pt x="230049" y="283445"/>
                  </a:lnTo>
                  <a:lnTo>
                    <a:pt x="228115" y="283869"/>
                  </a:lnTo>
                  <a:lnTo>
                    <a:pt x="225657" y="280641"/>
                  </a:lnTo>
                  <a:lnTo>
                    <a:pt x="221385" y="226105"/>
                  </a:lnTo>
                  <a:lnTo>
                    <a:pt x="220866" y="166293"/>
                  </a:lnTo>
                  <a:lnTo>
                    <a:pt x="227035" y="140836"/>
                  </a:lnTo>
                  <a:lnTo>
                    <a:pt x="250597" y="86306"/>
                  </a:lnTo>
                  <a:lnTo>
                    <a:pt x="266764" y="69411"/>
                  </a:lnTo>
                  <a:lnTo>
                    <a:pt x="275989" y="65140"/>
                  </a:lnTo>
                  <a:lnTo>
                    <a:pt x="295596" y="63513"/>
                  </a:lnTo>
                  <a:lnTo>
                    <a:pt x="312890" y="69810"/>
                  </a:lnTo>
                  <a:lnTo>
                    <a:pt x="320778" y="74764"/>
                  </a:lnTo>
                  <a:lnTo>
                    <a:pt x="332660" y="89628"/>
                  </a:lnTo>
                  <a:lnTo>
                    <a:pt x="349821" y="127766"/>
                  </a:lnTo>
                  <a:lnTo>
                    <a:pt x="356583" y="191011"/>
                  </a:lnTo>
                  <a:lnTo>
                    <a:pt x="357609" y="232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813135" y="4174398"/>
              <a:ext cx="136089" cy="538221"/>
            </a:xfrm>
            <a:custGeom>
              <a:avLst/>
              <a:gdLst/>
              <a:ahLst/>
              <a:cxnLst/>
              <a:rect l="0" t="0" r="0" b="0"/>
              <a:pathLst>
                <a:path w="136089" h="538221">
                  <a:moveTo>
                    <a:pt x="104502" y="416027"/>
                  </a:moveTo>
                  <a:lnTo>
                    <a:pt x="101382" y="358762"/>
                  </a:lnTo>
                  <a:lnTo>
                    <a:pt x="94927" y="329745"/>
                  </a:lnTo>
                  <a:lnTo>
                    <a:pt x="84259" y="309049"/>
                  </a:lnTo>
                  <a:lnTo>
                    <a:pt x="75799" y="303764"/>
                  </a:lnTo>
                  <a:lnTo>
                    <a:pt x="53920" y="301011"/>
                  </a:lnTo>
                  <a:lnTo>
                    <a:pt x="45045" y="304255"/>
                  </a:lnTo>
                  <a:lnTo>
                    <a:pt x="32063" y="317217"/>
                  </a:lnTo>
                  <a:lnTo>
                    <a:pt x="12589" y="344246"/>
                  </a:lnTo>
                  <a:lnTo>
                    <a:pt x="3179" y="385660"/>
                  </a:lnTo>
                  <a:lnTo>
                    <a:pt x="0" y="443650"/>
                  </a:lnTo>
                  <a:lnTo>
                    <a:pt x="2491" y="497045"/>
                  </a:lnTo>
                  <a:lnTo>
                    <a:pt x="8861" y="518716"/>
                  </a:lnTo>
                  <a:lnTo>
                    <a:pt x="19491" y="536146"/>
                  </a:lnTo>
                  <a:lnTo>
                    <a:pt x="26771" y="538220"/>
                  </a:lnTo>
                  <a:lnTo>
                    <a:pt x="35134" y="536093"/>
                  </a:lnTo>
                  <a:lnTo>
                    <a:pt x="44218" y="531166"/>
                  </a:lnTo>
                  <a:lnTo>
                    <a:pt x="68183" y="501875"/>
                  </a:lnTo>
                  <a:lnTo>
                    <a:pt x="96072" y="443989"/>
                  </a:lnTo>
                  <a:lnTo>
                    <a:pt x="108894" y="406374"/>
                  </a:lnTo>
                  <a:lnTo>
                    <a:pt x="119811" y="344060"/>
                  </a:lnTo>
                  <a:lnTo>
                    <a:pt x="124424" y="292150"/>
                  </a:lnTo>
                  <a:lnTo>
                    <a:pt x="125335" y="230596"/>
                  </a:lnTo>
                  <a:lnTo>
                    <a:pt x="125493" y="178200"/>
                  </a:lnTo>
                  <a:lnTo>
                    <a:pt x="125540" y="126801"/>
                  </a:lnTo>
                  <a:lnTo>
                    <a:pt x="122434" y="70237"/>
                  </a:lnTo>
                  <a:lnTo>
                    <a:pt x="114105" y="19552"/>
                  </a:lnTo>
                  <a:lnTo>
                    <a:pt x="110904" y="4312"/>
                  </a:lnTo>
                  <a:lnTo>
                    <a:pt x="108770" y="0"/>
                  </a:lnTo>
                  <a:lnTo>
                    <a:pt x="107347" y="2975"/>
                  </a:lnTo>
                  <a:lnTo>
                    <a:pt x="105064" y="49777"/>
                  </a:lnTo>
                  <a:lnTo>
                    <a:pt x="104669" y="103957"/>
                  </a:lnTo>
                  <a:lnTo>
                    <a:pt x="104552" y="164465"/>
                  </a:lnTo>
                  <a:lnTo>
                    <a:pt x="104517" y="215668"/>
                  </a:lnTo>
                  <a:lnTo>
                    <a:pt x="110096" y="271653"/>
                  </a:lnTo>
                  <a:lnTo>
                    <a:pt x="113568" y="332695"/>
                  </a:lnTo>
                  <a:lnTo>
                    <a:pt x="120187" y="389646"/>
                  </a:lnTo>
                  <a:lnTo>
                    <a:pt x="136088" y="447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265077" y="4295626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67625"/>
                  </a:lnTo>
                  <a:lnTo>
                    <a:pt x="0" y="209421"/>
                  </a:lnTo>
                  <a:lnTo>
                    <a:pt x="0" y="255293"/>
                  </a:lnTo>
                  <a:lnTo>
                    <a:pt x="0" y="300637"/>
                  </a:lnTo>
                  <a:lnTo>
                    <a:pt x="0" y="35671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351848" y="4215886"/>
              <a:ext cx="334371" cy="580319"/>
            </a:xfrm>
            <a:custGeom>
              <a:avLst/>
              <a:gdLst/>
              <a:ahLst/>
              <a:cxnLst/>
              <a:rect l="0" t="0" r="0" b="0"/>
              <a:pathLst>
                <a:path w="334371" h="580319">
                  <a:moveTo>
                    <a:pt x="39571" y="37627"/>
                  </a:moveTo>
                  <a:lnTo>
                    <a:pt x="33982" y="99719"/>
                  </a:lnTo>
                  <a:lnTo>
                    <a:pt x="30019" y="141746"/>
                  </a:lnTo>
                  <a:lnTo>
                    <a:pt x="29477" y="133815"/>
                  </a:lnTo>
                  <a:lnTo>
                    <a:pt x="37433" y="77618"/>
                  </a:lnTo>
                  <a:lnTo>
                    <a:pt x="40961" y="53061"/>
                  </a:lnTo>
                  <a:lnTo>
                    <a:pt x="50328" y="34347"/>
                  </a:lnTo>
                  <a:lnTo>
                    <a:pt x="74344" y="10659"/>
                  </a:lnTo>
                  <a:lnTo>
                    <a:pt x="96750" y="2244"/>
                  </a:lnTo>
                  <a:lnTo>
                    <a:pt x="109276" y="0"/>
                  </a:lnTo>
                  <a:lnTo>
                    <a:pt x="119966" y="2014"/>
                  </a:lnTo>
                  <a:lnTo>
                    <a:pt x="138083" y="13610"/>
                  </a:lnTo>
                  <a:lnTo>
                    <a:pt x="161437" y="45458"/>
                  </a:lnTo>
                  <a:lnTo>
                    <a:pt x="174648" y="104208"/>
                  </a:lnTo>
                  <a:lnTo>
                    <a:pt x="184190" y="155154"/>
                  </a:lnTo>
                  <a:lnTo>
                    <a:pt x="183027" y="192942"/>
                  </a:lnTo>
                  <a:lnTo>
                    <a:pt x="176140" y="256258"/>
                  </a:lnTo>
                  <a:lnTo>
                    <a:pt x="168280" y="311573"/>
                  </a:lnTo>
                  <a:lnTo>
                    <a:pt x="157820" y="374349"/>
                  </a:lnTo>
                  <a:lnTo>
                    <a:pt x="144644" y="427837"/>
                  </a:lnTo>
                  <a:lnTo>
                    <a:pt x="131146" y="466370"/>
                  </a:lnTo>
                  <a:lnTo>
                    <a:pt x="107219" y="521552"/>
                  </a:lnTo>
                  <a:lnTo>
                    <a:pt x="93670" y="552239"/>
                  </a:lnTo>
                  <a:lnTo>
                    <a:pt x="77654" y="568940"/>
                  </a:lnTo>
                  <a:lnTo>
                    <a:pt x="55717" y="577922"/>
                  </a:lnTo>
                  <a:lnTo>
                    <a:pt x="43316" y="580318"/>
                  </a:lnTo>
                  <a:lnTo>
                    <a:pt x="33879" y="578405"/>
                  </a:lnTo>
                  <a:lnTo>
                    <a:pt x="26418" y="573621"/>
                  </a:lnTo>
                  <a:lnTo>
                    <a:pt x="15008" y="557776"/>
                  </a:lnTo>
                  <a:lnTo>
                    <a:pt x="3178" y="521378"/>
                  </a:lnTo>
                  <a:lnTo>
                    <a:pt x="0" y="490493"/>
                  </a:lnTo>
                  <a:lnTo>
                    <a:pt x="4827" y="463509"/>
                  </a:lnTo>
                  <a:lnTo>
                    <a:pt x="26288" y="407918"/>
                  </a:lnTo>
                  <a:lnTo>
                    <a:pt x="37957" y="390934"/>
                  </a:lnTo>
                  <a:lnTo>
                    <a:pt x="54062" y="378706"/>
                  </a:lnTo>
                  <a:lnTo>
                    <a:pt x="63270" y="373807"/>
                  </a:lnTo>
                  <a:lnTo>
                    <a:pt x="82859" y="371484"/>
                  </a:lnTo>
                  <a:lnTo>
                    <a:pt x="124031" y="379524"/>
                  </a:lnTo>
                  <a:lnTo>
                    <a:pt x="173195" y="409189"/>
                  </a:lnTo>
                  <a:lnTo>
                    <a:pt x="230922" y="461159"/>
                  </a:lnTo>
                  <a:lnTo>
                    <a:pt x="287869" y="511344"/>
                  </a:lnTo>
                  <a:lnTo>
                    <a:pt x="334370" y="532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52683" y="320066"/>
            <a:ext cx="7791090" cy="764370"/>
            <a:chOff x="252683" y="320066"/>
            <a:chExt cx="7791090" cy="764370"/>
          </a:xfrm>
        </p:grpSpPr>
        <p:sp>
          <p:nvSpPr>
            <p:cNvPr id="2" name="Freeform 1"/>
            <p:cNvSpPr/>
            <p:nvPr/>
          </p:nvSpPr>
          <p:spPr>
            <a:xfrm>
              <a:off x="252683" y="326383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10529" y="0"/>
                  </a:moveTo>
                  <a:lnTo>
                    <a:pt x="2196" y="52050"/>
                  </a:lnTo>
                  <a:lnTo>
                    <a:pt x="3770" y="105109"/>
                  </a:lnTo>
                  <a:lnTo>
                    <a:pt x="8526" y="160995"/>
                  </a:lnTo>
                  <a:lnTo>
                    <a:pt x="9936" y="222007"/>
                  </a:lnTo>
                  <a:lnTo>
                    <a:pt x="10353" y="284539"/>
                  </a:lnTo>
                  <a:lnTo>
                    <a:pt x="10477" y="344401"/>
                  </a:lnTo>
                  <a:lnTo>
                    <a:pt x="10514" y="399182"/>
                  </a:lnTo>
                  <a:lnTo>
                    <a:pt x="4937" y="45891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6" y="320066"/>
              <a:ext cx="305330" cy="512494"/>
            </a:xfrm>
            <a:custGeom>
              <a:avLst/>
              <a:gdLst/>
              <a:ahLst/>
              <a:cxnLst/>
              <a:rect l="0" t="0" r="0" b="0"/>
              <a:pathLst>
                <a:path w="305330" h="512494">
                  <a:moveTo>
                    <a:pt x="94759" y="6317"/>
                  </a:moveTo>
                  <a:lnTo>
                    <a:pt x="76801" y="60192"/>
                  </a:lnTo>
                  <a:lnTo>
                    <a:pt x="59610" y="117353"/>
                  </a:lnTo>
                  <a:lnTo>
                    <a:pt x="49119" y="152301"/>
                  </a:lnTo>
                  <a:lnTo>
                    <a:pt x="46785" y="153942"/>
                  </a:lnTo>
                  <a:lnTo>
                    <a:pt x="44191" y="140168"/>
                  </a:lnTo>
                  <a:lnTo>
                    <a:pt x="48320" y="110707"/>
                  </a:lnTo>
                  <a:lnTo>
                    <a:pt x="62542" y="79751"/>
                  </a:lnTo>
                  <a:lnTo>
                    <a:pt x="115928" y="17109"/>
                  </a:lnTo>
                  <a:lnTo>
                    <a:pt x="122910" y="10002"/>
                  </a:lnTo>
                  <a:lnTo>
                    <a:pt x="143145" y="2106"/>
                  </a:lnTo>
                  <a:lnTo>
                    <a:pt x="155092" y="0"/>
                  </a:lnTo>
                  <a:lnTo>
                    <a:pt x="165397" y="2106"/>
                  </a:lnTo>
                  <a:lnTo>
                    <a:pt x="183085" y="13804"/>
                  </a:lnTo>
                  <a:lnTo>
                    <a:pt x="206198" y="40121"/>
                  </a:lnTo>
                  <a:lnTo>
                    <a:pt x="226563" y="96096"/>
                  </a:lnTo>
                  <a:lnTo>
                    <a:pt x="238731" y="156545"/>
                  </a:lnTo>
                  <a:lnTo>
                    <a:pt x="241142" y="207197"/>
                  </a:lnTo>
                  <a:lnTo>
                    <a:pt x="238737" y="259249"/>
                  </a:lnTo>
                  <a:lnTo>
                    <a:pt x="230616" y="311717"/>
                  </a:lnTo>
                  <a:lnTo>
                    <a:pt x="217681" y="361188"/>
                  </a:lnTo>
                  <a:lnTo>
                    <a:pt x="192349" y="419826"/>
                  </a:lnTo>
                  <a:lnTo>
                    <a:pt x="163646" y="466894"/>
                  </a:lnTo>
                  <a:lnTo>
                    <a:pt x="134277" y="492304"/>
                  </a:lnTo>
                  <a:lnTo>
                    <a:pt x="109593" y="507361"/>
                  </a:lnTo>
                  <a:lnTo>
                    <a:pt x="83024" y="512493"/>
                  </a:lnTo>
                  <a:lnTo>
                    <a:pt x="56788" y="509704"/>
                  </a:lnTo>
                  <a:lnTo>
                    <a:pt x="33429" y="500666"/>
                  </a:lnTo>
                  <a:lnTo>
                    <a:pt x="6137" y="476835"/>
                  </a:lnTo>
                  <a:lnTo>
                    <a:pt x="1753" y="466224"/>
                  </a:lnTo>
                  <a:lnTo>
                    <a:pt x="0" y="441957"/>
                  </a:lnTo>
                  <a:lnTo>
                    <a:pt x="6241" y="421813"/>
                  </a:lnTo>
                  <a:lnTo>
                    <a:pt x="29311" y="389817"/>
                  </a:lnTo>
                  <a:lnTo>
                    <a:pt x="37089" y="385986"/>
                  </a:lnTo>
                  <a:lnTo>
                    <a:pt x="55090" y="384849"/>
                  </a:lnTo>
                  <a:lnTo>
                    <a:pt x="84955" y="390786"/>
                  </a:lnTo>
                  <a:lnTo>
                    <a:pt x="147465" y="433798"/>
                  </a:lnTo>
                  <a:lnTo>
                    <a:pt x="203172" y="461148"/>
                  </a:lnTo>
                  <a:lnTo>
                    <a:pt x="262240" y="492075"/>
                  </a:lnTo>
                  <a:lnTo>
                    <a:pt x="305329" y="501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3084" y="663295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608" y="123547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3906" y="606089"/>
              <a:ext cx="180187" cy="200324"/>
            </a:xfrm>
            <a:custGeom>
              <a:avLst/>
              <a:gdLst/>
              <a:ahLst/>
              <a:cxnLst/>
              <a:rect l="0" t="0" r="0" b="0"/>
              <a:pathLst>
                <a:path w="180187" h="200324">
                  <a:moveTo>
                    <a:pt x="136871" y="15092"/>
                  </a:moveTo>
                  <a:lnTo>
                    <a:pt x="92908" y="438"/>
                  </a:lnTo>
                  <a:lnTo>
                    <a:pt x="72878" y="0"/>
                  </a:lnTo>
                  <a:lnTo>
                    <a:pt x="52278" y="4875"/>
                  </a:lnTo>
                  <a:lnTo>
                    <a:pt x="31423" y="14840"/>
                  </a:lnTo>
                  <a:lnTo>
                    <a:pt x="25628" y="21943"/>
                  </a:lnTo>
                  <a:lnTo>
                    <a:pt x="22935" y="30188"/>
                  </a:lnTo>
                  <a:lnTo>
                    <a:pt x="22309" y="39194"/>
                  </a:lnTo>
                  <a:lnTo>
                    <a:pt x="27853" y="55440"/>
                  </a:lnTo>
                  <a:lnTo>
                    <a:pt x="32607" y="63047"/>
                  </a:lnTo>
                  <a:lnTo>
                    <a:pt x="47247" y="74620"/>
                  </a:lnTo>
                  <a:lnTo>
                    <a:pt x="105736" y="99000"/>
                  </a:lnTo>
                  <a:lnTo>
                    <a:pt x="162883" y="119165"/>
                  </a:lnTo>
                  <a:lnTo>
                    <a:pt x="176898" y="135046"/>
                  </a:lnTo>
                  <a:lnTo>
                    <a:pt x="179933" y="144194"/>
                  </a:lnTo>
                  <a:lnTo>
                    <a:pt x="180186" y="163718"/>
                  </a:lnTo>
                  <a:lnTo>
                    <a:pt x="170160" y="180974"/>
                  </a:lnTo>
                  <a:lnTo>
                    <a:pt x="162573" y="188851"/>
                  </a:lnTo>
                  <a:lnTo>
                    <a:pt x="141665" y="197603"/>
                  </a:lnTo>
                  <a:lnTo>
                    <a:pt x="116775" y="200323"/>
                  </a:lnTo>
                  <a:lnTo>
                    <a:pt x="62668" y="192537"/>
                  </a:lnTo>
                  <a:lnTo>
                    <a:pt x="0" y="183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2721" y="366828"/>
              <a:ext cx="151311" cy="484560"/>
            </a:xfrm>
            <a:custGeom>
              <a:avLst/>
              <a:gdLst/>
              <a:ahLst/>
              <a:cxnLst/>
              <a:rect l="0" t="0" r="0" b="0"/>
              <a:pathLst>
                <a:path w="151311" h="484560">
                  <a:moveTo>
                    <a:pt x="109196" y="391223"/>
                  </a:moveTo>
                  <a:lnTo>
                    <a:pt x="106076" y="348532"/>
                  </a:lnTo>
                  <a:lnTo>
                    <a:pt x="99620" y="328965"/>
                  </a:lnTo>
                  <a:lnTo>
                    <a:pt x="88952" y="312470"/>
                  </a:lnTo>
                  <a:lnTo>
                    <a:pt x="80492" y="308306"/>
                  </a:lnTo>
                  <a:lnTo>
                    <a:pt x="58614" y="306798"/>
                  </a:lnTo>
                  <a:lnTo>
                    <a:pt x="39531" y="313147"/>
                  </a:lnTo>
                  <a:lnTo>
                    <a:pt x="31167" y="318115"/>
                  </a:lnTo>
                  <a:lnTo>
                    <a:pt x="18754" y="332994"/>
                  </a:lnTo>
                  <a:lnTo>
                    <a:pt x="1254" y="371143"/>
                  </a:lnTo>
                  <a:lnTo>
                    <a:pt x="0" y="394777"/>
                  </a:lnTo>
                  <a:lnTo>
                    <a:pt x="11801" y="453476"/>
                  </a:lnTo>
                  <a:lnTo>
                    <a:pt x="18336" y="475043"/>
                  </a:lnTo>
                  <a:lnTo>
                    <a:pt x="25226" y="481028"/>
                  </a:lnTo>
                  <a:lnTo>
                    <a:pt x="34498" y="483849"/>
                  </a:lnTo>
                  <a:lnTo>
                    <a:pt x="45360" y="484559"/>
                  </a:lnTo>
                  <a:lnTo>
                    <a:pt x="63666" y="479109"/>
                  </a:lnTo>
                  <a:lnTo>
                    <a:pt x="79602" y="467718"/>
                  </a:lnTo>
                  <a:lnTo>
                    <a:pt x="108896" y="428690"/>
                  </a:lnTo>
                  <a:lnTo>
                    <a:pt x="131623" y="376267"/>
                  </a:lnTo>
                  <a:lnTo>
                    <a:pt x="138068" y="323621"/>
                  </a:lnTo>
                  <a:lnTo>
                    <a:pt x="146311" y="260930"/>
                  </a:lnTo>
                  <a:lnTo>
                    <a:pt x="142220" y="210418"/>
                  </a:lnTo>
                  <a:lnTo>
                    <a:pt x="141208" y="163346"/>
                  </a:lnTo>
                  <a:lnTo>
                    <a:pt x="137788" y="108065"/>
                  </a:lnTo>
                  <a:lnTo>
                    <a:pt x="132485" y="57760"/>
                  </a:lnTo>
                  <a:lnTo>
                    <a:pt x="125104" y="4430"/>
                  </a:lnTo>
                  <a:lnTo>
                    <a:pt x="120971" y="0"/>
                  </a:lnTo>
                  <a:lnTo>
                    <a:pt x="115876" y="556"/>
                  </a:lnTo>
                  <a:lnTo>
                    <a:pt x="110140" y="4437"/>
                  </a:lnTo>
                  <a:lnTo>
                    <a:pt x="103766" y="24346"/>
                  </a:lnTo>
                  <a:lnTo>
                    <a:pt x="100178" y="71559"/>
                  </a:lnTo>
                  <a:lnTo>
                    <a:pt x="104555" y="133628"/>
                  </a:lnTo>
                  <a:lnTo>
                    <a:pt x="108279" y="190428"/>
                  </a:lnTo>
                  <a:lnTo>
                    <a:pt x="110094" y="244381"/>
                  </a:lnTo>
                  <a:lnTo>
                    <a:pt x="117521" y="292212"/>
                  </a:lnTo>
                  <a:lnTo>
                    <a:pt x="125960" y="342909"/>
                  </a:lnTo>
                  <a:lnTo>
                    <a:pt x="132524" y="406203"/>
                  </a:lnTo>
                  <a:lnTo>
                    <a:pt x="151310" y="464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8258" y="72646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9844" y="62118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1958" y="684352"/>
              <a:ext cx="136871" cy="143417"/>
            </a:xfrm>
            <a:custGeom>
              <a:avLst/>
              <a:gdLst/>
              <a:ahLst/>
              <a:cxnLst/>
              <a:rect l="0" t="0" r="0" b="0"/>
              <a:pathLst>
                <a:path w="136871" h="143417">
                  <a:moveTo>
                    <a:pt x="0" y="0"/>
                  </a:moveTo>
                  <a:lnTo>
                    <a:pt x="25194" y="55045"/>
                  </a:lnTo>
                  <a:lnTo>
                    <a:pt x="45244" y="114512"/>
                  </a:lnTo>
                  <a:lnTo>
                    <a:pt x="61629" y="141424"/>
                  </a:lnTo>
                  <a:lnTo>
                    <a:pt x="67992" y="143416"/>
                  </a:lnTo>
                  <a:lnTo>
                    <a:pt x="74574" y="141234"/>
                  </a:lnTo>
                  <a:lnTo>
                    <a:pt x="81301" y="136270"/>
                  </a:lnTo>
                  <a:lnTo>
                    <a:pt x="101948" y="106927"/>
                  </a:lnTo>
                  <a:lnTo>
                    <a:pt x="125440" y="52859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1471" y="684352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336" y="123089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3056" y="558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18726" y="659382"/>
              <a:ext cx="132981" cy="169352"/>
            </a:xfrm>
            <a:custGeom>
              <a:avLst/>
              <a:gdLst/>
              <a:ahLst/>
              <a:cxnLst/>
              <a:rect l="0" t="0" r="0" b="0"/>
              <a:pathLst>
                <a:path w="132981" h="169352">
                  <a:moveTo>
                    <a:pt x="123843" y="24970"/>
                  </a:moveTo>
                  <a:lnTo>
                    <a:pt x="105863" y="9329"/>
                  </a:lnTo>
                  <a:lnTo>
                    <a:pt x="88946" y="1251"/>
                  </a:lnTo>
                  <a:lnTo>
                    <a:pt x="69729" y="0"/>
                  </a:lnTo>
                  <a:lnTo>
                    <a:pt x="28796" y="8729"/>
                  </a:lnTo>
                  <a:lnTo>
                    <a:pt x="3004" y="23927"/>
                  </a:lnTo>
                  <a:lnTo>
                    <a:pt x="0" y="30124"/>
                  </a:lnTo>
                  <a:lnTo>
                    <a:pt x="337" y="36595"/>
                  </a:lnTo>
                  <a:lnTo>
                    <a:pt x="2902" y="43248"/>
                  </a:lnTo>
                  <a:lnTo>
                    <a:pt x="23278" y="63791"/>
                  </a:lnTo>
                  <a:lnTo>
                    <a:pt x="80156" y="87245"/>
                  </a:lnTo>
                  <a:lnTo>
                    <a:pt x="123532" y="102002"/>
                  </a:lnTo>
                  <a:lnTo>
                    <a:pt x="129485" y="107910"/>
                  </a:lnTo>
                  <a:lnTo>
                    <a:pt x="132284" y="115358"/>
                  </a:lnTo>
                  <a:lnTo>
                    <a:pt x="132980" y="123833"/>
                  </a:lnTo>
                  <a:lnTo>
                    <a:pt x="127514" y="139489"/>
                  </a:lnTo>
                  <a:lnTo>
                    <a:pt x="122781" y="146940"/>
                  </a:lnTo>
                  <a:lnTo>
                    <a:pt x="108163" y="158337"/>
                  </a:lnTo>
                  <a:lnTo>
                    <a:pt x="88798" y="166133"/>
                  </a:lnTo>
                  <a:lnTo>
                    <a:pt x="52758" y="169351"/>
                  </a:lnTo>
                  <a:lnTo>
                    <a:pt x="8030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44836" y="715937"/>
              <a:ext cx="13548" cy="126343"/>
            </a:xfrm>
            <a:custGeom>
              <a:avLst/>
              <a:gdLst/>
              <a:ahLst/>
              <a:cxnLst/>
              <a:rect l="0" t="0" r="0" b="0"/>
              <a:pathLst>
                <a:path w="13548" h="126343">
                  <a:moveTo>
                    <a:pt x="13547" y="0"/>
                  </a:moveTo>
                  <a:lnTo>
                    <a:pt x="2368" y="22357"/>
                  </a:lnTo>
                  <a:lnTo>
                    <a:pt x="0" y="42692"/>
                  </a:lnTo>
                  <a:lnTo>
                    <a:pt x="2621" y="99729"/>
                  </a:lnTo>
                  <a:lnTo>
                    <a:pt x="301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58383" y="56853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53140" y="442196"/>
              <a:ext cx="174908" cy="394489"/>
            </a:xfrm>
            <a:custGeom>
              <a:avLst/>
              <a:gdLst/>
              <a:ahLst/>
              <a:cxnLst/>
              <a:rect l="0" t="0" r="0" b="0"/>
              <a:pathLst>
                <a:path w="174908" h="394489">
                  <a:moveTo>
                    <a:pt x="10528" y="0"/>
                  </a:moveTo>
                  <a:lnTo>
                    <a:pt x="13648" y="57264"/>
                  </a:lnTo>
                  <a:lnTo>
                    <a:pt x="21981" y="106655"/>
                  </a:lnTo>
                  <a:lnTo>
                    <a:pt x="28740" y="158334"/>
                  </a:lnTo>
                  <a:lnTo>
                    <a:pt x="30742" y="210691"/>
                  </a:lnTo>
                  <a:lnTo>
                    <a:pt x="31335" y="260129"/>
                  </a:lnTo>
                  <a:lnTo>
                    <a:pt x="31536" y="318756"/>
                  </a:lnTo>
                  <a:lnTo>
                    <a:pt x="25981" y="355709"/>
                  </a:lnTo>
                  <a:lnTo>
                    <a:pt x="24340" y="358802"/>
                  </a:lnTo>
                  <a:lnTo>
                    <a:pt x="23245" y="356185"/>
                  </a:lnTo>
                  <a:lnTo>
                    <a:pt x="21489" y="318362"/>
                  </a:lnTo>
                  <a:lnTo>
                    <a:pt x="32363" y="279423"/>
                  </a:lnTo>
                  <a:lnTo>
                    <a:pt x="50403" y="249429"/>
                  </a:lnTo>
                  <a:lnTo>
                    <a:pt x="59338" y="243495"/>
                  </a:lnTo>
                  <a:lnTo>
                    <a:pt x="81745" y="236902"/>
                  </a:lnTo>
                  <a:lnTo>
                    <a:pt x="104181" y="240211"/>
                  </a:lnTo>
                  <a:lnTo>
                    <a:pt x="133424" y="255228"/>
                  </a:lnTo>
                  <a:lnTo>
                    <a:pt x="156906" y="277614"/>
                  </a:lnTo>
                  <a:lnTo>
                    <a:pt x="164265" y="286852"/>
                  </a:lnTo>
                  <a:lnTo>
                    <a:pt x="172442" y="309594"/>
                  </a:lnTo>
                  <a:lnTo>
                    <a:pt x="174907" y="334130"/>
                  </a:lnTo>
                  <a:lnTo>
                    <a:pt x="172103" y="356733"/>
                  </a:lnTo>
                  <a:lnTo>
                    <a:pt x="160718" y="375357"/>
                  </a:lnTo>
                  <a:lnTo>
                    <a:pt x="152769" y="383599"/>
                  </a:lnTo>
                  <a:lnTo>
                    <a:pt x="128339" y="392757"/>
                  </a:lnTo>
                  <a:lnTo>
                    <a:pt x="100323" y="394488"/>
                  </a:lnTo>
                  <a:lnTo>
                    <a:pt x="42847" y="37593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05827" y="431668"/>
              <a:ext cx="10526" cy="410612"/>
            </a:xfrm>
            <a:custGeom>
              <a:avLst/>
              <a:gdLst/>
              <a:ahLst/>
              <a:cxnLst/>
              <a:rect l="0" t="0" r="0" b="0"/>
              <a:pathLst>
                <a:path w="10526" h="410612">
                  <a:moveTo>
                    <a:pt x="10525" y="0"/>
                  </a:moveTo>
                  <a:lnTo>
                    <a:pt x="2192" y="37478"/>
                  </a:lnTo>
                  <a:lnTo>
                    <a:pt x="430" y="94491"/>
                  </a:lnTo>
                  <a:lnTo>
                    <a:pt x="125" y="150440"/>
                  </a:lnTo>
                  <a:lnTo>
                    <a:pt x="35" y="211471"/>
                  </a:lnTo>
                  <a:lnTo>
                    <a:pt x="8" y="268419"/>
                  </a:lnTo>
                  <a:lnTo>
                    <a:pt x="0" y="322337"/>
                  </a:lnTo>
                  <a:lnTo>
                    <a:pt x="8330" y="384515"/>
                  </a:lnTo>
                  <a:lnTo>
                    <a:pt x="1052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65666" y="655841"/>
              <a:ext cx="150728" cy="239082"/>
            </a:xfrm>
            <a:custGeom>
              <a:avLst/>
              <a:gdLst/>
              <a:ahLst/>
              <a:cxnLst/>
              <a:rect l="0" t="0" r="0" b="0"/>
              <a:pathLst>
                <a:path w="150728" h="239082">
                  <a:moveTo>
                    <a:pt x="13857" y="102210"/>
                  </a:moveTo>
                  <a:lnTo>
                    <a:pt x="67732" y="84252"/>
                  </a:lnTo>
                  <a:lnTo>
                    <a:pt x="128609" y="62400"/>
                  </a:lnTo>
                  <a:lnTo>
                    <a:pt x="145186" y="50982"/>
                  </a:lnTo>
                  <a:lnTo>
                    <a:pt x="148203" y="43491"/>
                  </a:lnTo>
                  <a:lnTo>
                    <a:pt x="147875" y="34988"/>
                  </a:lnTo>
                  <a:lnTo>
                    <a:pt x="145316" y="25810"/>
                  </a:lnTo>
                  <a:lnTo>
                    <a:pt x="140101" y="18522"/>
                  </a:lnTo>
                  <a:lnTo>
                    <a:pt x="124948" y="7304"/>
                  </a:lnTo>
                  <a:lnTo>
                    <a:pt x="91096" y="0"/>
                  </a:lnTo>
                  <a:lnTo>
                    <a:pt x="71192" y="4531"/>
                  </a:lnTo>
                  <a:lnTo>
                    <a:pt x="39350" y="26504"/>
                  </a:lnTo>
                  <a:lnTo>
                    <a:pt x="11700" y="61780"/>
                  </a:lnTo>
                  <a:lnTo>
                    <a:pt x="1980" y="81901"/>
                  </a:lnTo>
                  <a:lnTo>
                    <a:pt x="0" y="105662"/>
                  </a:lnTo>
                  <a:lnTo>
                    <a:pt x="8260" y="153455"/>
                  </a:lnTo>
                  <a:lnTo>
                    <a:pt x="23377" y="186024"/>
                  </a:lnTo>
                  <a:lnTo>
                    <a:pt x="48263" y="212312"/>
                  </a:lnTo>
                  <a:lnTo>
                    <a:pt x="70873" y="221334"/>
                  </a:lnTo>
                  <a:lnTo>
                    <a:pt x="133419" y="236252"/>
                  </a:lnTo>
                  <a:lnTo>
                    <a:pt x="150727" y="239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37160" y="912181"/>
              <a:ext cx="1421349" cy="67424"/>
            </a:xfrm>
            <a:custGeom>
              <a:avLst/>
              <a:gdLst/>
              <a:ahLst/>
              <a:cxnLst/>
              <a:rect l="0" t="0" r="0" b="0"/>
              <a:pathLst>
                <a:path w="1421349" h="67424">
                  <a:moveTo>
                    <a:pt x="1421348" y="3798"/>
                  </a:moveTo>
                  <a:lnTo>
                    <a:pt x="1405706" y="21779"/>
                  </a:lnTo>
                  <a:lnTo>
                    <a:pt x="1380914" y="62361"/>
                  </a:lnTo>
                  <a:lnTo>
                    <a:pt x="1373335" y="66237"/>
                  </a:lnTo>
                  <a:lnTo>
                    <a:pt x="1355555" y="67423"/>
                  </a:lnTo>
                  <a:lnTo>
                    <a:pt x="1325814" y="55925"/>
                  </a:lnTo>
                  <a:lnTo>
                    <a:pt x="1269634" y="11751"/>
                  </a:lnTo>
                  <a:lnTo>
                    <a:pt x="1250974" y="2263"/>
                  </a:lnTo>
                  <a:lnTo>
                    <a:pt x="1241085" y="1605"/>
                  </a:lnTo>
                  <a:lnTo>
                    <a:pt x="1220738" y="7113"/>
                  </a:lnTo>
                  <a:lnTo>
                    <a:pt x="1203116" y="20479"/>
                  </a:lnTo>
                  <a:lnTo>
                    <a:pt x="1186316" y="35778"/>
                  </a:lnTo>
                  <a:lnTo>
                    <a:pt x="1136629" y="59077"/>
                  </a:lnTo>
                  <a:lnTo>
                    <a:pt x="1127420" y="59368"/>
                  </a:lnTo>
                  <a:lnTo>
                    <a:pt x="1072905" y="38996"/>
                  </a:lnTo>
                  <a:lnTo>
                    <a:pt x="1042025" y="30734"/>
                  </a:lnTo>
                  <a:lnTo>
                    <a:pt x="1021133" y="32537"/>
                  </a:lnTo>
                  <a:lnTo>
                    <a:pt x="965485" y="51675"/>
                  </a:lnTo>
                  <a:lnTo>
                    <a:pt x="925578" y="51909"/>
                  </a:lnTo>
                  <a:lnTo>
                    <a:pt x="899189" y="46237"/>
                  </a:lnTo>
                  <a:lnTo>
                    <a:pt x="842842" y="16954"/>
                  </a:lnTo>
                  <a:lnTo>
                    <a:pt x="805272" y="7696"/>
                  </a:lnTo>
                  <a:lnTo>
                    <a:pt x="770093" y="10542"/>
                  </a:lnTo>
                  <a:lnTo>
                    <a:pt x="713018" y="28400"/>
                  </a:lnTo>
                  <a:lnTo>
                    <a:pt x="686564" y="38129"/>
                  </a:lnTo>
                  <a:lnTo>
                    <a:pt x="646533" y="42436"/>
                  </a:lnTo>
                  <a:lnTo>
                    <a:pt x="611926" y="35653"/>
                  </a:lnTo>
                  <a:lnTo>
                    <a:pt x="558178" y="12008"/>
                  </a:lnTo>
                  <a:lnTo>
                    <a:pt x="520886" y="6230"/>
                  </a:lnTo>
                  <a:lnTo>
                    <a:pt x="497057" y="11118"/>
                  </a:lnTo>
                  <a:lnTo>
                    <a:pt x="434084" y="30282"/>
                  </a:lnTo>
                  <a:lnTo>
                    <a:pt x="393910" y="32702"/>
                  </a:lnTo>
                  <a:lnTo>
                    <a:pt x="358090" y="25360"/>
                  </a:lnTo>
                  <a:lnTo>
                    <a:pt x="304657" y="8750"/>
                  </a:lnTo>
                  <a:lnTo>
                    <a:pt x="266134" y="8385"/>
                  </a:lnTo>
                  <a:lnTo>
                    <a:pt x="210955" y="21949"/>
                  </a:lnTo>
                  <a:lnTo>
                    <a:pt x="179099" y="29713"/>
                  </a:lnTo>
                  <a:lnTo>
                    <a:pt x="157978" y="27794"/>
                  </a:lnTo>
                  <a:lnTo>
                    <a:pt x="94761" y="1394"/>
                  </a:lnTo>
                  <a:lnTo>
                    <a:pt x="73702" y="0"/>
                  </a:lnTo>
                  <a:lnTo>
                    <a:pt x="53814" y="4449"/>
                  </a:lnTo>
                  <a:lnTo>
                    <a:pt x="0" y="35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22695" y="463253"/>
              <a:ext cx="185628" cy="437967"/>
            </a:xfrm>
            <a:custGeom>
              <a:avLst/>
              <a:gdLst/>
              <a:ahLst/>
              <a:cxnLst/>
              <a:rect l="0" t="0" r="0" b="0"/>
              <a:pathLst>
                <a:path w="185628" h="437967">
                  <a:moveTo>
                    <a:pt x="9553" y="0"/>
                  </a:moveTo>
                  <a:lnTo>
                    <a:pt x="2318" y="28726"/>
                  </a:lnTo>
                  <a:lnTo>
                    <a:pt x="0" y="79092"/>
                  </a:lnTo>
                  <a:lnTo>
                    <a:pt x="484" y="134959"/>
                  </a:lnTo>
                  <a:lnTo>
                    <a:pt x="7415" y="196415"/>
                  </a:lnTo>
                  <a:lnTo>
                    <a:pt x="8920" y="251610"/>
                  </a:lnTo>
                  <a:lnTo>
                    <a:pt x="9366" y="305008"/>
                  </a:lnTo>
                  <a:lnTo>
                    <a:pt x="9498" y="354755"/>
                  </a:lnTo>
                  <a:lnTo>
                    <a:pt x="9542" y="413486"/>
                  </a:lnTo>
                  <a:lnTo>
                    <a:pt x="9546" y="418377"/>
                  </a:lnTo>
                  <a:lnTo>
                    <a:pt x="10723" y="362618"/>
                  </a:lnTo>
                  <a:lnTo>
                    <a:pt x="24207" y="305939"/>
                  </a:lnTo>
                  <a:lnTo>
                    <a:pt x="39891" y="279512"/>
                  </a:lnTo>
                  <a:lnTo>
                    <a:pt x="55792" y="267337"/>
                  </a:lnTo>
                  <a:lnTo>
                    <a:pt x="64946" y="262453"/>
                  </a:lnTo>
                  <a:lnTo>
                    <a:pt x="87594" y="260146"/>
                  </a:lnTo>
                  <a:lnTo>
                    <a:pt x="112089" y="264189"/>
                  </a:lnTo>
                  <a:lnTo>
                    <a:pt x="134673" y="273785"/>
                  </a:lnTo>
                  <a:lnTo>
                    <a:pt x="161529" y="297931"/>
                  </a:lnTo>
                  <a:lnTo>
                    <a:pt x="178715" y="327312"/>
                  </a:lnTo>
                  <a:lnTo>
                    <a:pt x="185627" y="369423"/>
                  </a:lnTo>
                  <a:lnTo>
                    <a:pt x="181005" y="392696"/>
                  </a:lnTo>
                  <a:lnTo>
                    <a:pt x="165249" y="418951"/>
                  </a:lnTo>
                  <a:lnTo>
                    <a:pt x="158974" y="426700"/>
                  </a:lnTo>
                  <a:lnTo>
                    <a:pt x="136404" y="435310"/>
                  </a:lnTo>
                  <a:lnTo>
                    <a:pt x="109215" y="437966"/>
                  </a:lnTo>
                  <a:lnTo>
                    <a:pt x="85433" y="435248"/>
                  </a:lnTo>
                  <a:lnTo>
                    <a:pt x="3061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2818" y="758051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55087" y="58563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21761" y="715937"/>
              <a:ext cx="200043" cy="368499"/>
            </a:xfrm>
            <a:custGeom>
              <a:avLst/>
              <a:gdLst/>
              <a:ahLst/>
              <a:cxnLst/>
              <a:rect l="0" t="0" r="0" b="0"/>
              <a:pathLst>
                <a:path w="200043" h="368499">
                  <a:moveTo>
                    <a:pt x="200042" y="0"/>
                  </a:moveTo>
                  <a:lnTo>
                    <a:pt x="168803" y="37478"/>
                  </a:lnTo>
                  <a:lnTo>
                    <a:pt x="140643" y="92976"/>
                  </a:lnTo>
                  <a:lnTo>
                    <a:pt x="108367" y="149432"/>
                  </a:lnTo>
                  <a:lnTo>
                    <a:pt x="87611" y="198175"/>
                  </a:lnTo>
                  <a:lnTo>
                    <a:pt x="61054" y="249661"/>
                  </a:lnTo>
                  <a:lnTo>
                    <a:pt x="30215" y="302650"/>
                  </a:lnTo>
                  <a:lnTo>
                    <a:pt x="11644" y="34379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11357" y="431668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86" y="151355"/>
                  </a:lnTo>
                  <a:lnTo>
                    <a:pt x="17" y="209965"/>
                  </a:lnTo>
                  <a:lnTo>
                    <a:pt x="4" y="26660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16642" y="736994"/>
              <a:ext cx="39784" cy="136872"/>
            </a:xfrm>
            <a:custGeom>
              <a:avLst/>
              <a:gdLst/>
              <a:ahLst/>
              <a:cxnLst/>
              <a:rect l="0" t="0" r="0" b="0"/>
              <a:pathLst>
                <a:path w="39784" h="136872">
                  <a:moveTo>
                    <a:pt x="10529" y="0"/>
                  </a:moveTo>
                  <a:lnTo>
                    <a:pt x="26170" y="17981"/>
                  </a:lnTo>
                  <a:lnTo>
                    <a:pt x="34248" y="34898"/>
                  </a:lnTo>
                  <a:lnTo>
                    <a:pt x="39783" y="69742"/>
                  </a:lnTo>
                  <a:lnTo>
                    <a:pt x="34839" y="92998"/>
                  </a:lnTo>
                  <a:lnTo>
                    <a:pt x="24843" y="1126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05551" y="472636"/>
              <a:ext cx="211175" cy="329412"/>
            </a:xfrm>
            <a:custGeom>
              <a:avLst/>
              <a:gdLst/>
              <a:ahLst/>
              <a:cxnLst/>
              <a:rect l="0" t="0" r="0" b="0"/>
              <a:pathLst>
                <a:path w="211175" h="329412">
                  <a:moveTo>
                    <a:pt x="74304" y="11674"/>
                  </a:moveTo>
                  <a:lnTo>
                    <a:pt x="59649" y="55637"/>
                  </a:lnTo>
                  <a:lnTo>
                    <a:pt x="57515" y="57361"/>
                  </a:lnTo>
                  <a:lnTo>
                    <a:pt x="56092" y="53830"/>
                  </a:lnTo>
                  <a:lnTo>
                    <a:pt x="55144" y="46797"/>
                  </a:lnTo>
                  <a:lnTo>
                    <a:pt x="60329" y="29624"/>
                  </a:lnTo>
                  <a:lnTo>
                    <a:pt x="64988" y="20131"/>
                  </a:lnTo>
                  <a:lnTo>
                    <a:pt x="79522" y="6464"/>
                  </a:lnTo>
                  <a:lnTo>
                    <a:pt x="88311" y="1182"/>
                  </a:lnTo>
                  <a:lnTo>
                    <a:pt x="96510" y="0"/>
                  </a:lnTo>
                  <a:lnTo>
                    <a:pt x="104315" y="1552"/>
                  </a:lnTo>
                  <a:lnTo>
                    <a:pt x="111859" y="4926"/>
                  </a:lnTo>
                  <a:lnTo>
                    <a:pt x="123360" y="18034"/>
                  </a:lnTo>
                  <a:lnTo>
                    <a:pt x="140276" y="60634"/>
                  </a:lnTo>
                  <a:lnTo>
                    <a:pt x="154882" y="112939"/>
                  </a:lnTo>
                  <a:lnTo>
                    <a:pt x="166962" y="174662"/>
                  </a:lnTo>
                  <a:lnTo>
                    <a:pt x="160240" y="229570"/>
                  </a:lnTo>
                  <a:lnTo>
                    <a:pt x="149809" y="269128"/>
                  </a:lnTo>
                  <a:lnTo>
                    <a:pt x="138668" y="288315"/>
                  </a:lnTo>
                  <a:lnTo>
                    <a:pt x="113652" y="312271"/>
                  </a:lnTo>
                  <a:lnTo>
                    <a:pt x="84013" y="328597"/>
                  </a:lnTo>
                  <a:lnTo>
                    <a:pt x="73757" y="329411"/>
                  </a:lnTo>
                  <a:lnTo>
                    <a:pt x="53004" y="324076"/>
                  </a:lnTo>
                  <a:lnTo>
                    <a:pt x="19490" y="301588"/>
                  </a:lnTo>
                  <a:lnTo>
                    <a:pt x="4709" y="288314"/>
                  </a:lnTo>
                  <a:lnTo>
                    <a:pt x="1001" y="279159"/>
                  </a:lnTo>
                  <a:lnTo>
                    <a:pt x="0" y="256508"/>
                  </a:lnTo>
                  <a:lnTo>
                    <a:pt x="3711" y="246257"/>
                  </a:lnTo>
                  <a:lnTo>
                    <a:pt x="17193" y="228627"/>
                  </a:lnTo>
                  <a:lnTo>
                    <a:pt x="25701" y="224160"/>
                  </a:lnTo>
                  <a:lnTo>
                    <a:pt x="44514" y="222316"/>
                  </a:lnTo>
                  <a:lnTo>
                    <a:pt x="86357" y="231834"/>
                  </a:lnTo>
                  <a:lnTo>
                    <a:pt x="132230" y="255031"/>
                  </a:lnTo>
                  <a:lnTo>
                    <a:pt x="160097" y="272123"/>
                  </a:lnTo>
                  <a:lnTo>
                    <a:pt x="211174" y="295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3596" y="800165"/>
              <a:ext cx="48415" cy="105286"/>
            </a:xfrm>
            <a:custGeom>
              <a:avLst/>
              <a:gdLst/>
              <a:ahLst/>
              <a:cxnLst/>
              <a:rect l="0" t="0" r="0" b="0"/>
              <a:pathLst>
                <a:path w="48415" h="105286">
                  <a:moveTo>
                    <a:pt x="0" y="0"/>
                  </a:moveTo>
                  <a:lnTo>
                    <a:pt x="38373" y="29309"/>
                  </a:lnTo>
                  <a:lnTo>
                    <a:pt x="46300" y="48901"/>
                  </a:lnTo>
                  <a:lnTo>
                    <a:pt x="48414" y="60677"/>
                  </a:lnTo>
                  <a:lnTo>
                    <a:pt x="44524" y="80000"/>
                  </a:lnTo>
                  <a:lnTo>
                    <a:pt x="40211" y="88429"/>
                  </a:lnTo>
                  <a:lnTo>
                    <a:pt x="34996" y="9404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64165" y="446469"/>
              <a:ext cx="175032" cy="372352"/>
            </a:xfrm>
            <a:custGeom>
              <a:avLst/>
              <a:gdLst/>
              <a:ahLst/>
              <a:cxnLst/>
              <a:rect l="0" t="0" r="0" b="0"/>
              <a:pathLst>
                <a:path w="175032" h="372352">
                  <a:moveTo>
                    <a:pt x="84229" y="16784"/>
                  </a:moveTo>
                  <a:lnTo>
                    <a:pt x="34730" y="75348"/>
                  </a:lnTo>
                  <a:lnTo>
                    <a:pt x="8341" y="91588"/>
                  </a:lnTo>
                  <a:lnTo>
                    <a:pt x="3221" y="91220"/>
                  </a:lnTo>
                  <a:lnTo>
                    <a:pt x="978" y="87465"/>
                  </a:lnTo>
                  <a:lnTo>
                    <a:pt x="1605" y="73934"/>
                  </a:lnTo>
                  <a:lnTo>
                    <a:pt x="5783" y="56222"/>
                  </a:lnTo>
                  <a:lnTo>
                    <a:pt x="20301" y="32109"/>
                  </a:lnTo>
                  <a:lnTo>
                    <a:pt x="45010" y="10147"/>
                  </a:lnTo>
                  <a:lnTo>
                    <a:pt x="67578" y="2136"/>
                  </a:lnTo>
                  <a:lnTo>
                    <a:pt x="80147" y="0"/>
                  </a:lnTo>
                  <a:lnTo>
                    <a:pt x="103472" y="3865"/>
                  </a:lnTo>
                  <a:lnTo>
                    <a:pt x="114605" y="8172"/>
                  </a:lnTo>
                  <a:lnTo>
                    <a:pt x="122027" y="16892"/>
                  </a:lnTo>
                  <a:lnTo>
                    <a:pt x="130274" y="42179"/>
                  </a:lnTo>
                  <a:lnTo>
                    <a:pt x="129327" y="83710"/>
                  </a:lnTo>
                  <a:lnTo>
                    <a:pt x="121637" y="120062"/>
                  </a:lnTo>
                  <a:lnTo>
                    <a:pt x="106361" y="147471"/>
                  </a:lnTo>
                  <a:lnTo>
                    <a:pt x="90556" y="159875"/>
                  </a:lnTo>
                  <a:lnTo>
                    <a:pt x="81428" y="164821"/>
                  </a:lnTo>
                  <a:lnTo>
                    <a:pt x="77682" y="165778"/>
                  </a:lnTo>
                  <a:lnTo>
                    <a:pt x="77524" y="164077"/>
                  </a:lnTo>
                  <a:lnTo>
                    <a:pt x="79759" y="160603"/>
                  </a:lnTo>
                  <a:lnTo>
                    <a:pt x="84758" y="159457"/>
                  </a:lnTo>
                  <a:lnTo>
                    <a:pt x="99671" y="161303"/>
                  </a:lnTo>
                  <a:lnTo>
                    <a:pt x="114879" y="169142"/>
                  </a:lnTo>
                  <a:lnTo>
                    <a:pt x="150786" y="201101"/>
                  </a:lnTo>
                  <a:lnTo>
                    <a:pt x="164892" y="219196"/>
                  </a:lnTo>
                  <a:lnTo>
                    <a:pt x="172721" y="242056"/>
                  </a:lnTo>
                  <a:lnTo>
                    <a:pt x="175031" y="268983"/>
                  </a:lnTo>
                  <a:lnTo>
                    <a:pt x="168585" y="313518"/>
                  </a:lnTo>
                  <a:lnTo>
                    <a:pt x="158375" y="334280"/>
                  </a:lnTo>
                  <a:lnTo>
                    <a:pt x="142919" y="348186"/>
                  </a:lnTo>
                  <a:lnTo>
                    <a:pt x="104400" y="366646"/>
                  </a:lnTo>
                  <a:lnTo>
                    <a:pt x="62259" y="372351"/>
                  </a:lnTo>
                  <a:lnTo>
                    <a:pt x="0" y="364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27378" y="821222"/>
              <a:ext cx="60456" cy="157929"/>
            </a:xfrm>
            <a:custGeom>
              <a:avLst/>
              <a:gdLst/>
              <a:ahLst/>
              <a:cxnLst/>
              <a:rect l="0" t="0" r="0" b="0"/>
              <a:pathLst>
                <a:path w="60456" h="157929">
                  <a:moveTo>
                    <a:pt x="0" y="0"/>
                  </a:moveTo>
                  <a:lnTo>
                    <a:pt x="38373" y="29309"/>
                  </a:lnTo>
                  <a:lnTo>
                    <a:pt x="54004" y="55088"/>
                  </a:lnTo>
                  <a:lnTo>
                    <a:pt x="60455" y="90542"/>
                  </a:lnTo>
                  <a:lnTo>
                    <a:pt x="56777" y="125093"/>
                  </a:lnTo>
                  <a:lnTo>
                    <a:pt x="51889" y="133699"/>
                  </a:lnTo>
                  <a:lnTo>
                    <a:pt x="37100" y="14637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06442" y="473782"/>
              <a:ext cx="10492" cy="410612"/>
            </a:xfrm>
            <a:custGeom>
              <a:avLst/>
              <a:gdLst/>
              <a:ahLst/>
              <a:cxnLst/>
              <a:rect l="0" t="0" r="0" b="0"/>
              <a:pathLst>
                <a:path w="10492" h="410612">
                  <a:moveTo>
                    <a:pt x="10491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0" y="159505"/>
                  </a:lnTo>
                  <a:lnTo>
                    <a:pt x="0" y="221566"/>
                  </a:lnTo>
                  <a:lnTo>
                    <a:pt x="5563" y="278819"/>
                  </a:lnTo>
                  <a:lnTo>
                    <a:pt x="9517" y="342161"/>
                  </a:lnTo>
                  <a:lnTo>
                    <a:pt x="10298" y="390375"/>
                  </a:lnTo>
                  <a:lnTo>
                    <a:pt x="1049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13073" y="526424"/>
              <a:ext cx="245974" cy="186362"/>
            </a:xfrm>
            <a:custGeom>
              <a:avLst/>
              <a:gdLst/>
              <a:ahLst/>
              <a:cxnLst/>
              <a:rect l="0" t="0" r="0" b="0"/>
              <a:pathLst>
                <a:path w="245974" h="186362">
                  <a:moveTo>
                    <a:pt x="245973" y="136871"/>
                  </a:moveTo>
                  <a:lnTo>
                    <a:pt x="223616" y="136871"/>
                  </a:lnTo>
                  <a:lnTo>
                    <a:pt x="161631" y="160590"/>
                  </a:lnTo>
                  <a:lnTo>
                    <a:pt x="100755" y="178873"/>
                  </a:lnTo>
                  <a:lnTo>
                    <a:pt x="64515" y="186361"/>
                  </a:lnTo>
                  <a:lnTo>
                    <a:pt x="38983" y="185772"/>
                  </a:lnTo>
                  <a:lnTo>
                    <a:pt x="15937" y="177712"/>
                  </a:lnTo>
                  <a:lnTo>
                    <a:pt x="8388" y="169948"/>
                  </a:lnTo>
                  <a:lnTo>
                    <a:pt x="0" y="148842"/>
                  </a:lnTo>
                  <a:lnTo>
                    <a:pt x="867" y="110652"/>
                  </a:lnTo>
                  <a:lnTo>
                    <a:pt x="12810" y="64232"/>
                  </a:lnTo>
                  <a:lnTo>
                    <a:pt x="30247" y="24386"/>
                  </a:lnTo>
                  <a:lnTo>
                    <a:pt x="354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27502" y="905450"/>
              <a:ext cx="67179" cy="128817"/>
            </a:xfrm>
            <a:custGeom>
              <a:avLst/>
              <a:gdLst/>
              <a:ahLst/>
              <a:cxnLst/>
              <a:rect l="0" t="0" r="0" b="0"/>
              <a:pathLst>
                <a:path w="67179" h="128817">
                  <a:moveTo>
                    <a:pt x="0" y="0"/>
                  </a:moveTo>
                  <a:lnTo>
                    <a:pt x="24047" y="9576"/>
                  </a:lnTo>
                  <a:lnTo>
                    <a:pt x="38374" y="20244"/>
                  </a:lnTo>
                  <a:lnTo>
                    <a:pt x="54004" y="44993"/>
                  </a:lnTo>
                  <a:lnTo>
                    <a:pt x="66045" y="74553"/>
                  </a:lnTo>
                  <a:lnTo>
                    <a:pt x="67178" y="95136"/>
                  </a:lnTo>
                  <a:lnTo>
                    <a:pt x="65842" y="105538"/>
                  </a:lnTo>
                  <a:lnTo>
                    <a:pt x="61442" y="113643"/>
                  </a:lnTo>
                  <a:lnTo>
                    <a:pt x="47195" y="125767"/>
                  </a:lnTo>
                  <a:lnTo>
                    <a:pt x="40822" y="128299"/>
                  </a:lnTo>
                  <a:lnTo>
                    <a:pt x="35403" y="1288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90715" y="431668"/>
              <a:ext cx="195691" cy="465353"/>
            </a:xfrm>
            <a:custGeom>
              <a:avLst/>
              <a:gdLst/>
              <a:ahLst/>
              <a:cxnLst/>
              <a:rect l="0" t="0" r="0" b="0"/>
              <a:pathLst>
                <a:path w="195691" h="465353">
                  <a:moveTo>
                    <a:pt x="157927" y="0"/>
                  </a:moveTo>
                  <a:lnTo>
                    <a:pt x="122011" y="55045"/>
                  </a:lnTo>
                  <a:lnTo>
                    <a:pt x="81816" y="118239"/>
                  </a:lnTo>
                  <a:lnTo>
                    <a:pt x="54679" y="179954"/>
                  </a:lnTo>
                  <a:lnTo>
                    <a:pt x="28955" y="236974"/>
                  </a:lnTo>
                  <a:lnTo>
                    <a:pt x="11395" y="289485"/>
                  </a:lnTo>
                  <a:lnTo>
                    <a:pt x="3376" y="338457"/>
                  </a:lnTo>
                  <a:lnTo>
                    <a:pt x="666" y="401818"/>
                  </a:lnTo>
                  <a:lnTo>
                    <a:pt x="6535" y="427760"/>
                  </a:lnTo>
                  <a:lnTo>
                    <a:pt x="11376" y="439591"/>
                  </a:lnTo>
                  <a:lnTo>
                    <a:pt x="26113" y="455857"/>
                  </a:lnTo>
                  <a:lnTo>
                    <a:pt x="34956" y="461832"/>
                  </a:lnTo>
                  <a:lnTo>
                    <a:pt x="57260" y="465352"/>
                  </a:lnTo>
                  <a:lnTo>
                    <a:pt x="81601" y="461846"/>
                  </a:lnTo>
                  <a:lnTo>
                    <a:pt x="136524" y="434068"/>
                  </a:lnTo>
                  <a:lnTo>
                    <a:pt x="162764" y="408203"/>
                  </a:lnTo>
                  <a:lnTo>
                    <a:pt x="185357" y="372723"/>
                  </a:lnTo>
                  <a:lnTo>
                    <a:pt x="195690" y="326985"/>
                  </a:lnTo>
                  <a:lnTo>
                    <a:pt x="193163" y="287567"/>
                  </a:lnTo>
                  <a:lnTo>
                    <a:pt x="187267" y="279449"/>
                  </a:lnTo>
                  <a:lnTo>
                    <a:pt x="178657" y="274037"/>
                  </a:lnTo>
                  <a:lnTo>
                    <a:pt x="168237" y="270429"/>
                  </a:lnTo>
                  <a:lnTo>
                    <a:pt x="131217" y="270940"/>
                  </a:lnTo>
                  <a:lnTo>
                    <a:pt x="76785" y="281593"/>
                  </a:lnTo>
                  <a:lnTo>
                    <a:pt x="37309" y="29270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85513" y="905450"/>
              <a:ext cx="45457" cy="147400"/>
            </a:xfrm>
            <a:custGeom>
              <a:avLst/>
              <a:gdLst/>
              <a:ahLst/>
              <a:cxnLst/>
              <a:rect l="0" t="0" r="0" b="0"/>
              <a:pathLst>
                <a:path w="45457" h="147400">
                  <a:moveTo>
                    <a:pt x="10528" y="0"/>
                  </a:moveTo>
                  <a:lnTo>
                    <a:pt x="26169" y="26387"/>
                  </a:lnTo>
                  <a:lnTo>
                    <a:pt x="45372" y="83312"/>
                  </a:lnTo>
                  <a:lnTo>
                    <a:pt x="45456" y="92976"/>
                  </a:lnTo>
                  <a:lnTo>
                    <a:pt x="39309" y="1099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60790" y="693155"/>
              <a:ext cx="219563" cy="206529"/>
            </a:xfrm>
            <a:custGeom>
              <a:avLst/>
              <a:gdLst/>
              <a:ahLst/>
              <a:cxnLst/>
              <a:rect l="0" t="0" r="0" b="0"/>
              <a:pathLst>
                <a:path w="219563" h="206529">
                  <a:moveTo>
                    <a:pt x="93220" y="107010"/>
                  </a:moveTo>
                  <a:lnTo>
                    <a:pt x="104399" y="90243"/>
                  </a:lnTo>
                  <a:lnTo>
                    <a:pt x="111350" y="57459"/>
                  </a:lnTo>
                  <a:lnTo>
                    <a:pt x="107820" y="23698"/>
                  </a:lnTo>
                  <a:lnTo>
                    <a:pt x="102953" y="15204"/>
                  </a:lnTo>
                  <a:lnTo>
                    <a:pt x="88187" y="2647"/>
                  </a:lnTo>
                  <a:lnTo>
                    <a:pt x="79336" y="0"/>
                  </a:lnTo>
                  <a:lnTo>
                    <a:pt x="60143" y="179"/>
                  </a:lnTo>
                  <a:lnTo>
                    <a:pt x="43034" y="10397"/>
                  </a:lnTo>
                  <a:lnTo>
                    <a:pt x="28802" y="26636"/>
                  </a:lnTo>
                  <a:lnTo>
                    <a:pt x="6243" y="75932"/>
                  </a:lnTo>
                  <a:lnTo>
                    <a:pt x="0" y="127214"/>
                  </a:lnTo>
                  <a:lnTo>
                    <a:pt x="1259" y="172008"/>
                  </a:lnTo>
                  <a:lnTo>
                    <a:pt x="9844" y="192830"/>
                  </a:lnTo>
                  <a:lnTo>
                    <a:pt x="17749" y="199319"/>
                  </a:lnTo>
                  <a:lnTo>
                    <a:pt x="39011" y="206528"/>
                  </a:lnTo>
                  <a:lnTo>
                    <a:pt x="48891" y="204941"/>
                  </a:lnTo>
                  <a:lnTo>
                    <a:pt x="66110" y="193819"/>
                  </a:lnTo>
                  <a:lnTo>
                    <a:pt x="83368" y="167826"/>
                  </a:lnTo>
                  <a:lnTo>
                    <a:pt x="107009" y="106804"/>
                  </a:lnTo>
                  <a:lnTo>
                    <a:pt x="110602" y="104533"/>
                  </a:lnTo>
                  <a:lnTo>
                    <a:pt x="114166" y="107698"/>
                  </a:lnTo>
                  <a:lnTo>
                    <a:pt x="146778" y="157518"/>
                  </a:lnTo>
                  <a:lnTo>
                    <a:pt x="161477" y="171572"/>
                  </a:lnTo>
                  <a:lnTo>
                    <a:pt x="179709" y="181718"/>
                  </a:lnTo>
                  <a:lnTo>
                    <a:pt x="196391" y="183887"/>
                  </a:lnTo>
                  <a:lnTo>
                    <a:pt x="219562" y="180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95343" y="715305"/>
              <a:ext cx="163995" cy="179618"/>
            </a:xfrm>
            <a:custGeom>
              <a:avLst/>
              <a:gdLst/>
              <a:ahLst/>
              <a:cxnLst/>
              <a:rect l="0" t="0" r="0" b="0"/>
              <a:pathLst>
                <a:path w="163995" h="179618">
                  <a:moveTo>
                    <a:pt x="6066" y="21689"/>
                  </a:moveTo>
                  <a:lnTo>
                    <a:pt x="0" y="62547"/>
                  </a:lnTo>
                  <a:lnTo>
                    <a:pt x="7641" y="116891"/>
                  </a:lnTo>
                  <a:lnTo>
                    <a:pt x="15416" y="176166"/>
                  </a:lnTo>
                  <a:lnTo>
                    <a:pt x="15076" y="154288"/>
                  </a:lnTo>
                  <a:lnTo>
                    <a:pt x="10426" y="117650"/>
                  </a:lnTo>
                  <a:lnTo>
                    <a:pt x="21140" y="55051"/>
                  </a:lnTo>
                  <a:lnTo>
                    <a:pt x="36529" y="22216"/>
                  </a:lnTo>
                  <a:lnTo>
                    <a:pt x="52360" y="7105"/>
                  </a:lnTo>
                  <a:lnTo>
                    <a:pt x="61495" y="1438"/>
                  </a:lnTo>
                  <a:lnTo>
                    <a:pt x="69925" y="0"/>
                  </a:lnTo>
                  <a:lnTo>
                    <a:pt x="77884" y="1380"/>
                  </a:lnTo>
                  <a:lnTo>
                    <a:pt x="85530" y="4641"/>
                  </a:lnTo>
                  <a:lnTo>
                    <a:pt x="107470" y="25996"/>
                  </a:lnTo>
                  <a:lnTo>
                    <a:pt x="134675" y="73060"/>
                  </a:lnTo>
                  <a:lnTo>
                    <a:pt x="156349" y="135718"/>
                  </a:lnTo>
                  <a:lnTo>
                    <a:pt x="163994" y="179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93691" y="514892"/>
              <a:ext cx="186745" cy="402321"/>
            </a:xfrm>
            <a:custGeom>
              <a:avLst/>
              <a:gdLst/>
              <a:ahLst/>
              <a:cxnLst/>
              <a:rect l="0" t="0" r="0" b="0"/>
              <a:pathLst>
                <a:path w="186745" h="402321">
                  <a:moveTo>
                    <a:pt x="123573" y="337916"/>
                  </a:moveTo>
                  <a:lnTo>
                    <a:pt x="130809" y="310360"/>
                  </a:lnTo>
                  <a:lnTo>
                    <a:pt x="130786" y="269570"/>
                  </a:lnTo>
                  <a:lnTo>
                    <a:pt x="117002" y="235387"/>
                  </a:lnTo>
                  <a:lnTo>
                    <a:pt x="104665" y="217868"/>
                  </a:lnTo>
                  <a:lnTo>
                    <a:pt x="85144" y="205402"/>
                  </a:lnTo>
                  <a:lnTo>
                    <a:pt x="73387" y="200441"/>
                  </a:lnTo>
                  <a:lnTo>
                    <a:pt x="63210" y="199472"/>
                  </a:lnTo>
                  <a:lnTo>
                    <a:pt x="45662" y="204636"/>
                  </a:lnTo>
                  <a:lnTo>
                    <a:pt x="22630" y="226286"/>
                  </a:lnTo>
                  <a:lnTo>
                    <a:pt x="6577" y="260517"/>
                  </a:lnTo>
                  <a:lnTo>
                    <a:pt x="0" y="305884"/>
                  </a:lnTo>
                  <a:lnTo>
                    <a:pt x="3640" y="350782"/>
                  </a:lnTo>
                  <a:lnTo>
                    <a:pt x="12168" y="373270"/>
                  </a:lnTo>
                  <a:lnTo>
                    <a:pt x="17717" y="382542"/>
                  </a:lnTo>
                  <a:lnTo>
                    <a:pt x="33242" y="395964"/>
                  </a:lnTo>
                  <a:lnTo>
                    <a:pt x="42295" y="401181"/>
                  </a:lnTo>
                  <a:lnTo>
                    <a:pt x="50671" y="402320"/>
                  </a:lnTo>
                  <a:lnTo>
                    <a:pt x="66216" y="397345"/>
                  </a:lnTo>
                  <a:lnTo>
                    <a:pt x="88120" y="375802"/>
                  </a:lnTo>
                  <a:lnTo>
                    <a:pt x="109429" y="341602"/>
                  </a:lnTo>
                  <a:lnTo>
                    <a:pt x="124972" y="290655"/>
                  </a:lnTo>
                  <a:lnTo>
                    <a:pt x="130044" y="248281"/>
                  </a:lnTo>
                  <a:lnTo>
                    <a:pt x="132298" y="202152"/>
                  </a:lnTo>
                  <a:lnTo>
                    <a:pt x="133300" y="154354"/>
                  </a:lnTo>
                  <a:lnTo>
                    <a:pt x="133746" y="108934"/>
                  </a:lnTo>
                  <a:lnTo>
                    <a:pt x="130876" y="53260"/>
                  </a:lnTo>
                  <a:lnTo>
                    <a:pt x="119426" y="3007"/>
                  </a:lnTo>
                  <a:lnTo>
                    <a:pt x="113789" y="0"/>
                  </a:lnTo>
                  <a:lnTo>
                    <a:pt x="106522" y="2674"/>
                  </a:lnTo>
                  <a:lnTo>
                    <a:pt x="98168" y="9136"/>
                  </a:lnTo>
                  <a:lnTo>
                    <a:pt x="88885" y="35034"/>
                  </a:lnTo>
                  <a:lnTo>
                    <a:pt x="86779" y="79717"/>
                  </a:lnTo>
                  <a:lnTo>
                    <a:pt x="93563" y="127662"/>
                  </a:lnTo>
                  <a:lnTo>
                    <a:pt x="102982" y="190610"/>
                  </a:lnTo>
                  <a:lnTo>
                    <a:pt x="113183" y="244357"/>
                  </a:lnTo>
                  <a:lnTo>
                    <a:pt x="121295" y="269428"/>
                  </a:lnTo>
                  <a:lnTo>
                    <a:pt x="152273" y="323365"/>
                  </a:lnTo>
                  <a:lnTo>
                    <a:pt x="186744" y="369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78526" y="494839"/>
              <a:ext cx="28294" cy="421141"/>
            </a:xfrm>
            <a:custGeom>
              <a:avLst/>
              <a:gdLst/>
              <a:ahLst/>
              <a:cxnLst/>
              <a:rect l="0" t="0" r="0" b="0"/>
              <a:pathLst>
                <a:path w="28294" h="421141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2448"/>
                  </a:lnTo>
                  <a:lnTo>
                    <a:pt x="9762" y="185083"/>
                  </a:lnTo>
                  <a:lnTo>
                    <a:pt x="15394" y="236553"/>
                  </a:lnTo>
                  <a:lnTo>
                    <a:pt x="17062" y="293138"/>
                  </a:lnTo>
                  <a:lnTo>
                    <a:pt x="17556" y="346948"/>
                  </a:lnTo>
                  <a:lnTo>
                    <a:pt x="20822" y="390578"/>
                  </a:lnTo>
                  <a:lnTo>
                    <a:pt x="2829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39177" y="497710"/>
              <a:ext cx="404596" cy="526995"/>
            </a:xfrm>
            <a:custGeom>
              <a:avLst/>
              <a:gdLst/>
              <a:ahLst/>
              <a:cxnLst/>
              <a:rect l="0" t="0" r="0" b="0"/>
              <a:pathLst>
                <a:path w="404596" h="526995">
                  <a:moveTo>
                    <a:pt x="36097" y="28714"/>
                  </a:moveTo>
                  <a:lnTo>
                    <a:pt x="20457" y="56270"/>
                  </a:lnTo>
                  <a:lnTo>
                    <a:pt x="4888" y="109374"/>
                  </a:lnTo>
                  <a:lnTo>
                    <a:pt x="1254" y="121092"/>
                  </a:lnTo>
                  <a:lnTo>
                    <a:pt x="0" y="123055"/>
                  </a:lnTo>
                  <a:lnTo>
                    <a:pt x="1727" y="109638"/>
                  </a:lnTo>
                  <a:lnTo>
                    <a:pt x="27986" y="49481"/>
                  </a:lnTo>
                  <a:lnTo>
                    <a:pt x="44873" y="23689"/>
                  </a:lnTo>
                  <a:lnTo>
                    <a:pt x="61055" y="11663"/>
                  </a:lnTo>
                  <a:lnTo>
                    <a:pt x="81115" y="3589"/>
                  </a:lnTo>
                  <a:lnTo>
                    <a:pt x="105628" y="0"/>
                  </a:lnTo>
                  <a:lnTo>
                    <a:pt x="116376" y="2552"/>
                  </a:lnTo>
                  <a:lnTo>
                    <a:pt x="134557" y="14747"/>
                  </a:lnTo>
                  <a:lnTo>
                    <a:pt x="157947" y="41344"/>
                  </a:lnTo>
                  <a:lnTo>
                    <a:pt x="178407" y="98583"/>
                  </a:lnTo>
                  <a:lnTo>
                    <a:pt x="188877" y="150152"/>
                  </a:lnTo>
                  <a:lnTo>
                    <a:pt x="191330" y="208195"/>
                  </a:lnTo>
                  <a:lnTo>
                    <a:pt x="185167" y="264128"/>
                  </a:lnTo>
                  <a:lnTo>
                    <a:pt x="175932" y="324634"/>
                  </a:lnTo>
                  <a:lnTo>
                    <a:pt x="165788" y="385846"/>
                  </a:lnTo>
                  <a:lnTo>
                    <a:pt x="154203" y="440377"/>
                  </a:lnTo>
                  <a:lnTo>
                    <a:pt x="129920" y="498198"/>
                  </a:lnTo>
                  <a:lnTo>
                    <a:pt x="123212" y="510160"/>
                  </a:lnTo>
                  <a:lnTo>
                    <a:pt x="112891" y="518134"/>
                  </a:lnTo>
                  <a:lnTo>
                    <a:pt x="85825" y="526994"/>
                  </a:lnTo>
                  <a:lnTo>
                    <a:pt x="73928" y="525847"/>
                  </a:lnTo>
                  <a:lnTo>
                    <a:pt x="54471" y="515214"/>
                  </a:lnTo>
                  <a:lnTo>
                    <a:pt x="41144" y="498790"/>
                  </a:lnTo>
                  <a:lnTo>
                    <a:pt x="23056" y="454061"/>
                  </a:lnTo>
                  <a:lnTo>
                    <a:pt x="23004" y="408337"/>
                  </a:lnTo>
                  <a:lnTo>
                    <a:pt x="30399" y="368923"/>
                  </a:lnTo>
                  <a:lnTo>
                    <a:pt x="35808" y="359635"/>
                  </a:lnTo>
                  <a:lnTo>
                    <a:pt x="51176" y="346196"/>
                  </a:lnTo>
                  <a:lnTo>
                    <a:pt x="60188" y="343314"/>
                  </a:lnTo>
                  <a:lnTo>
                    <a:pt x="90809" y="344847"/>
                  </a:lnTo>
                  <a:lnTo>
                    <a:pt x="142484" y="358966"/>
                  </a:lnTo>
                  <a:lnTo>
                    <a:pt x="197752" y="389527"/>
                  </a:lnTo>
                  <a:lnTo>
                    <a:pt x="253181" y="419914"/>
                  </a:lnTo>
                  <a:lnTo>
                    <a:pt x="315809" y="460816"/>
                  </a:lnTo>
                  <a:lnTo>
                    <a:pt x="369682" y="491361"/>
                  </a:lnTo>
                  <a:lnTo>
                    <a:pt x="404595" y="513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699081" y="2948607"/>
            <a:ext cx="6889278" cy="624470"/>
            <a:chOff x="1699081" y="2948607"/>
            <a:chExt cx="6889278" cy="624470"/>
          </a:xfrm>
        </p:grpSpPr>
        <p:sp>
          <p:nvSpPr>
            <p:cNvPr id="40" name="Freeform 39"/>
            <p:cNvSpPr/>
            <p:nvPr/>
          </p:nvSpPr>
          <p:spPr>
            <a:xfrm>
              <a:off x="1699081" y="2948607"/>
              <a:ext cx="266853" cy="469191"/>
            </a:xfrm>
            <a:custGeom>
              <a:avLst/>
              <a:gdLst/>
              <a:ahLst/>
              <a:cxnLst/>
              <a:rect l="0" t="0" r="0" b="0"/>
              <a:pathLst>
                <a:path w="266853" h="469191">
                  <a:moveTo>
                    <a:pt x="129982" y="12401"/>
                  </a:moveTo>
                  <a:lnTo>
                    <a:pt x="112024" y="69785"/>
                  </a:lnTo>
                  <a:lnTo>
                    <a:pt x="98315" y="132401"/>
                  </a:lnTo>
                  <a:lnTo>
                    <a:pt x="80838" y="194060"/>
                  </a:lnTo>
                  <a:lnTo>
                    <a:pt x="71487" y="245600"/>
                  </a:lnTo>
                  <a:lnTo>
                    <a:pt x="64615" y="303003"/>
                  </a:lnTo>
                  <a:lnTo>
                    <a:pt x="48974" y="361628"/>
                  </a:lnTo>
                  <a:lnTo>
                    <a:pt x="35168" y="421632"/>
                  </a:lnTo>
                  <a:lnTo>
                    <a:pt x="27011" y="448135"/>
                  </a:lnTo>
                  <a:lnTo>
                    <a:pt x="15587" y="467713"/>
                  </a:lnTo>
                  <a:lnTo>
                    <a:pt x="10435" y="469190"/>
                  </a:lnTo>
                  <a:lnTo>
                    <a:pt x="5830" y="465496"/>
                  </a:lnTo>
                  <a:lnTo>
                    <a:pt x="1591" y="458354"/>
                  </a:lnTo>
                  <a:lnTo>
                    <a:pt x="0" y="434820"/>
                  </a:lnTo>
                  <a:lnTo>
                    <a:pt x="5681" y="385567"/>
                  </a:lnTo>
                  <a:lnTo>
                    <a:pt x="18081" y="322809"/>
                  </a:lnTo>
                  <a:lnTo>
                    <a:pt x="28326" y="270880"/>
                  </a:lnTo>
                  <a:lnTo>
                    <a:pt x="42268" y="212157"/>
                  </a:lnTo>
                  <a:lnTo>
                    <a:pt x="52780" y="160105"/>
                  </a:lnTo>
                  <a:lnTo>
                    <a:pt x="66812" y="103058"/>
                  </a:lnTo>
                  <a:lnTo>
                    <a:pt x="86438" y="41747"/>
                  </a:lnTo>
                  <a:lnTo>
                    <a:pt x="111621" y="4328"/>
                  </a:lnTo>
                  <a:lnTo>
                    <a:pt x="118911" y="0"/>
                  </a:lnTo>
                  <a:lnTo>
                    <a:pt x="124941" y="624"/>
                  </a:lnTo>
                  <a:lnTo>
                    <a:pt x="130131" y="4550"/>
                  </a:lnTo>
                  <a:lnTo>
                    <a:pt x="143024" y="38021"/>
                  </a:lnTo>
                  <a:lnTo>
                    <a:pt x="157861" y="99393"/>
                  </a:lnTo>
                  <a:lnTo>
                    <a:pt x="175579" y="158777"/>
                  </a:lnTo>
                  <a:lnTo>
                    <a:pt x="193150" y="220641"/>
                  </a:lnTo>
                  <a:lnTo>
                    <a:pt x="204634" y="282542"/>
                  </a:lnTo>
                  <a:lnTo>
                    <a:pt x="223193" y="333784"/>
                  </a:lnTo>
                  <a:lnTo>
                    <a:pt x="238471" y="388359"/>
                  </a:lnTo>
                  <a:lnTo>
                    <a:pt x="256284" y="437426"/>
                  </a:lnTo>
                  <a:lnTo>
                    <a:pt x="266852" y="454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65892" y="328739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0" y="3120"/>
                  </a:lnTo>
                  <a:lnTo>
                    <a:pt x="2412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87013" y="3024179"/>
              <a:ext cx="21035" cy="421141"/>
            </a:xfrm>
            <a:custGeom>
              <a:avLst/>
              <a:gdLst/>
              <a:ahLst/>
              <a:cxnLst/>
              <a:rect l="0" t="0" r="0" b="0"/>
              <a:pathLst>
                <a:path w="21035" h="421141">
                  <a:moveTo>
                    <a:pt x="21034" y="0"/>
                  </a:moveTo>
                  <a:lnTo>
                    <a:pt x="9856" y="22357"/>
                  </a:lnTo>
                  <a:lnTo>
                    <a:pt x="2904" y="69795"/>
                  </a:lnTo>
                  <a:lnTo>
                    <a:pt x="845" y="128305"/>
                  </a:lnTo>
                  <a:lnTo>
                    <a:pt x="234" y="190094"/>
                  </a:lnTo>
                  <a:lnTo>
                    <a:pt x="54" y="252856"/>
                  </a:lnTo>
                  <a:lnTo>
                    <a:pt x="0" y="315906"/>
                  </a:lnTo>
                  <a:lnTo>
                    <a:pt x="7217" y="374876"/>
                  </a:lnTo>
                  <a:lnTo>
                    <a:pt x="1050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13332" y="3003122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7409" y="48931"/>
                  </a:lnTo>
                  <a:lnTo>
                    <a:pt x="2195" y="96776"/>
                  </a:lnTo>
                  <a:lnTo>
                    <a:pt x="650" y="154237"/>
                  </a:lnTo>
                  <a:lnTo>
                    <a:pt x="289" y="198401"/>
                  </a:lnTo>
                  <a:lnTo>
                    <a:pt x="86" y="260387"/>
                  </a:lnTo>
                  <a:lnTo>
                    <a:pt x="25" y="309428"/>
                  </a:lnTo>
                  <a:lnTo>
                    <a:pt x="5" y="36168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00603" y="3182106"/>
              <a:ext cx="157796" cy="226164"/>
            </a:xfrm>
            <a:custGeom>
              <a:avLst/>
              <a:gdLst/>
              <a:ahLst/>
              <a:cxnLst/>
              <a:rect l="0" t="0" r="0" b="0"/>
              <a:pathLst>
                <a:path w="157796" h="226164">
                  <a:moveTo>
                    <a:pt x="123341" y="0"/>
                  </a:moveTo>
                  <a:lnTo>
                    <a:pt x="100984" y="0"/>
                  </a:lnTo>
                  <a:lnTo>
                    <a:pt x="70313" y="11179"/>
                  </a:lnTo>
                  <a:lnTo>
                    <a:pt x="44588" y="34898"/>
                  </a:lnTo>
                  <a:lnTo>
                    <a:pt x="10906" y="84665"/>
                  </a:lnTo>
                  <a:lnTo>
                    <a:pt x="3180" y="107819"/>
                  </a:lnTo>
                  <a:lnTo>
                    <a:pt x="0" y="152569"/>
                  </a:lnTo>
                  <a:lnTo>
                    <a:pt x="3402" y="181672"/>
                  </a:lnTo>
                  <a:lnTo>
                    <a:pt x="15052" y="203966"/>
                  </a:lnTo>
                  <a:lnTo>
                    <a:pt x="23072" y="213186"/>
                  </a:lnTo>
                  <a:lnTo>
                    <a:pt x="44462" y="223431"/>
                  </a:lnTo>
                  <a:lnTo>
                    <a:pt x="56717" y="226163"/>
                  </a:lnTo>
                  <a:lnTo>
                    <a:pt x="67226" y="225645"/>
                  </a:lnTo>
                  <a:lnTo>
                    <a:pt x="85143" y="218830"/>
                  </a:lnTo>
                  <a:lnTo>
                    <a:pt x="108383" y="201839"/>
                  </a:lnTo>
                  <a:lnTo>
                    <a:pt x="136027" y="166732"/>
                  </a:lnTo>
                  <a:lnTo>
                    <a:pt x="157795" y="115587"/>
                  </a:lnTo>
                  <a:lnTo>
                    <a:pt x="157596" y="78572"/>
                  </a:lnTo>
                  <a:lnTo>
                    <a:pt x="144539" y="43558"/>
                  </a:lnTo>
                  <a:lnTo>
                    <a:pt x="129253" y="27938"/>
                  </a:lnTo>
                  <a:lnTo>
                    <a:pt x="10228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92868" y="2971441"/>
              <a:ext cx="89004" cy="442293"/>
            </a:xfrm>
            <a:custGeom>
              <a:avLst/>
              <a:gdLst/>
              <a:ahLst/>
              <a:cxnLst/>
              <a:rect l="0" t="0" r="0" b="0"/>
              <a:pathLst>
                <a:path w="89004" h="442293">
                  <a:moveTo>
                    <a:pt x="25832" y="442292"/>
                  </a:moveTo>
                  <a:lnTo>
                    <a:pt x="40486" y="398330"/>
                  </a:lnTo>
                  <a:lnTo>
                    <a:pt x="40924" y="378300"/>
                  </a:lnTo>
                  <a:lnTo>
                    <a:pt x="36962" y="317965"/>
                  </a:lnTo>
                  <a:lnTo>
                    <a:pt x="33360" y="263013"/>
                  </a:lnTo>
                  <a:lnTo>
                    <a:pt x="27319" y="201508"/>
                  </a:lnTo>
                  <a:lnTo>
                    <a:pt x="20683" y="150370"/>
                  </a:lnTo>
                  <a:lnTo>
                    <a:pt x="7961" y="90264"/>
                  </a:lnTo>
                  <a:lnTo>
                    <a:pt x="0" y="54498"/>
                  </a:lnTo>
                  <a:lnTo>
                    <a:pt x="1873" y="32463"/>
                  </a:lnTo>
                  <a:lnTo>
                    <a:pt x="9725" y="14091"/>
                  </a:lnTo>
                  <a:lnTo>
                    <a:pt x="15094" y="5916"/>
                  </a:lnTo>
                  <a:lnTo>
                    <a:pt x="22183" y="1636"/>
                  </a:lnTo>
                  <a:lnTo>
                    <a:pt x="39418" y="0"/>
                  </a:lnTo>
                  <a:lnTo>
                    <a:pt x="89003" y="1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66058" y="318210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87214" y="3066293"/>
              <a:ext cx="10513" cy="379027"/>
            </a:xfrm>
            <a:custGeom>
              <a:avLst/>
              <a:gdLst/>
              <a:ahLst/>
              <a:cxnLst/>
              <a:rect l="0" t="0" r="0" b="0"/>
              <a:pathLst>
                <a:path w="10513" h="379027">
                  <a:moveTo>
                    <a:pt x="10512" y="0"/>
                  </a:moveTo>
                  <a:lnTo>
                    <a:pt x="3277" y="27556"/>
                  </a:lnTo>
                  <a:lnTo>
                    <a:pt x="634" y="90018"/>
                  </a:lnTo>
                  <a:lnTo>
                    <a:pt x="176" y="149114"/>
                  </a:lnTo>
                  <a:lnTo>
                    <a:pt x="41" y="211078"/>
                  </a:lnTo>
                  <a:lnTo>
                    <a:pt x="0" y="270772"/>
                  </a:lnTo>
                  <a:lnTo>
                    <a:pt x="5576" y="332166"/>
                  </a:lnTo>
                  <a:lnTo>
                    <a:pt x="1051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39799" y="3224220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214599" y="7236"/>
                  </a:lnTo>
                  <a:lnTo>
                    <a:pt x="155257" y="12998"/>
                  </a:lnTo>
                  <a:lnTo>
                    <a:pt x="92799" y="25055"/>
                  </a:lnTo>
                  <a:lnTo>
                    <a:pt x="37741" y="387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15463" y="3013650"/>
              <a:ext cx="292876" cy="389556"/>
            </a:xfrm>
            <a:custGeom>
              <a:avLst/>
              <a:gdLst/>
              <a:ahLst/>
              <a:cxnLst/>
              <a:rect l="0" t="0" r="0" b="0"/>
              <a:pathLst>
                <a:path w="292876" h="389556">
                  <a:moveTo>
                    <a:pt x="8605" y="0"/>
                  </a:moveTo>
                  <a:lnTo>
                    <a:pt x="8605" y="57265"/>
                  </a:lnTo>
                  <a:lnTo>
                    <a:pt x="11725" y="106655"/>
                  </a:lnTo>
                  <a:lnTo>
                    <a:pt x="16938" y="161453"/>
                  </a:lnTo>
                  <a:lnTo>
                    <a:pt x="18483" y="222143"/>
                  </a:lnTo>
                  <a:lnTo>
                    <a:pt x="22060" y="281460"/>
                  </a:lnTo>
                  <a:lnTo>
                    <a:pt x="24290" y="329840"/>
                  </a:lnTo>
                  <a:lnTo>
                    <a:pt x="18643" y="388840"/>
                  </a:lnTo>
                  <a:lnTo>
                    <a:pt x="16467" y="389078"/>
                  </a:lnTo>
                  <a:lnTo>
                    <a:pt x="13846" y="385728"/>
                  </a:lnTo>
                  <a:lnTo>
                    <a:pt x="4569" y="358655"/>
                  </a:lnTo>
                  <a:lnTo>
                    <a:pt x="0" y="315409"/>
                  </a:lnTo>
                  <a:lnTo>
                    <a:pt x="5170" y="288751"/>
                  </a:lnTo>
                  <a:lnTo>
                    <a:pt x="21964" y="243041"/>
                  </a:lnTo>
                  <a:lnTo>
                    <a:pt x="29210" y="236897"/>
                  </a:lnTo>
                  <a:lnTo>
                    <a:pt x="38719" y="233970"/>
                  </a:lnTo>
                  <a:lnTo>
                    <a:pt x="49738" y="233189"/>
                  </a:lnTo>
                  <a:lnTo>
                    <a:pt x="68220" y="238561"/>
                  </a:lnTo>
                  <a:lnTo>
                    <a:pt x="84234" y="249917"/>
                  </a:lnTo>
                  <a:lnTo>
                    <a:pt x="105233" y="276041"/>
                  </a:lnTo>
                  <a:lnTo>
                    <a:pt x="127250" y="332276"/>
                  </a:lnTo>
                  <a:lnTo>
                    <a:pt x="133427" y="377157"/>
                  </a:lnTo>
                  <a:lnTo>
                    <a:pt x="133934" y="375440"/>
                  </a:lnTo>
                  <a:lnTo>
                    <a:pt x="134271" y="369617"/>
                  </a:lnTo>
                  <a:lnTo>
                    <a:pt x="140886" y="356907"/>
                  </a:lnTo>
                  <a:lnTo>
                    <a:pt x="160883" y="336597"/>
                  </a:lnTo>
                  <a:lnTo>
                    <a:pt x="189035" y="318882"/>
                  </a:lnTo>
                  <a:lnTo>
                    <a:pt x="250888" y="286731"/>
                  </a:lnTo>
                  <a:lnTo>
                    <a:pt x="261374" y="282401"/>
                  </a:lnTo>
                  <a:lnTo>
                    <a:pt x="276145" y="268231"/>
                  </a:lnTo>
                  <a:lnTo>
                    <a:pt x="281721" y="259540"/>
                  </a:lnTo>
                  <a:lnTo>
                    <a:pt x="283099" y="250236"/>
                  </a:lnTo>
                  <a:lnTo>
                    <a:pt x="278391" y="230539"/>
                  </a:lnTo>
                  <a:lnTo>
                    <a:pt x="271521" y="223883"/>
                  </a:lnTo>
                  <a:lnTo>
                    <a:pt x="251409" y="216487"/>
                  </a:lnTo>
                  <a:lnTo>
                    <a:pt x="219367" y="217913"/>
                  </a:lnTo>
                  <a:lnTo>
                    <a:pt x="201323" y="225922"/>
                  </a:lnTo>
                  <a:lnTo>
                    <a:pt x="193236" y="231333"/>
                  </a:lnTo>
                  <a:lnTo>
                    <a:pt x="181130" y="246705"/>
                  </a:lnTo>
                  <a:lnTo>
                    <a:pt x="173020" y="266404"/>
                  </a:lnTo>
                  <a:lnTo>
                    <a:pt x="169625" y="302633"/>
                  </a:lnTo>
                  <a:lnTo>
                    <a:pt x="176677" y="336114"/>
                  </a:lnTo>
                  <a:lnTo>
                    <a:pt x="187029" y="357614"/>
                  </a:lnTo>
                  <a:lnTo>
                    <a:pt x="202548" y="372630"/>
                  </a:lnTo>
                  <a:lnTo>
                    <a:pt x="222314" y="382033"/>
                  </a:lnTo>
                  <a:lnTo>
                    <a:pt x="266892" y="388069"/>
                  </a:lnTo>
                  <a:lnTo>
                    <a:pt x="29287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70863" y="3197574"/>
              <a:ext cx="138090" cy="204277"/>
            </a:xfrm>
            <a:custGeom>
              <a:avLst/>
              <a:gdLst/>
              <a:ahLst/>
              <a:cxnLst/>
              <a:rect l="0" t="0" r="0" b="0"/>
              <a:pathLst>
                <a:path w="138090" h="204277">
                  <a:moveTo>
                    <a:pt x="95402" y="5589"/>
                  </a:moveTo>
                  <a:lnTo>
                    <a:pt x="78635" y="0"/>
                  </a:lnTo>
                  <a:lnTo>
                    <a:pt x="61043" y="376"/>
                  </a:lnTo>
                  <a:lnTo>
                    <a:pt x="42697" y="5612"/>
                  </a:lnTo>
                  <a:lnTo>
                    <a:pt x="4609" y="34593"/>
                  </a:lnTo>
                  <a:lnTo>
                    <a:pt x="948" y="43642"/>
                  </a:lnTo>
                  <a:lnTo>
                    <a:pt x="0" y="66175"/>
                  </a:lnTo>
                  <a:lnTo>
                    <a:pt x="3725" y="75226"/>
                  </a:lnTo>
                  <a:lnTo>
                    <a:pt x="17222" y="88402"/>
                  </a:lnTo>
                  <a:lnTo>
                    <a:pt x="38038" y="95037"/>
                  </a:lnTo>
                  <a:lnTo>
                    <a:pt x="83941" y="104886"/>
                  </a:lnTo>
                  <a:lnTo>
                    <a:pt x="110593" y="120278"/>
                  </a:lnTo>
                  <a:lnTo>
                    <a:pt x="133308" y="139657"/>
                  </a:lnTo>
                  <a:lnTo>
                    <a:pt x="137050" y="147610"/>
                  </a:lnTo>
                  <a:lnTo>
                    <a:pt x="138089" y="165806"/>
                  </a:lnTo>
                  <a:lnTo>
                    <a:pt x="134388" y="174401"/>
                  </a:lnTo>
                  <a:lnTo>
                    <a:pt x="120918" y="190192"/>
                  </a:lnTo>
                  <a:lnTo>
                    <a:pt x="100113" y="198769"/>
                  </a:lnTo>
                  <a:lnTo>
                    <a:pt x="48629" y="204276"/>
                  </a:lnTo>
                  <a:lnTo>
                    <a:pt x="30550" y="201909"/>
                  </a:lnTo>
                  <a:lnTo>
                    <a:pt x="11174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65077" y="3209899"/>
              <a:ext cx="135278" cy="214364"/>
            </a:xfrm>
            <a:custGeom>
              <a:avLst/>
              <a:gdLst/>
              <a:ahLst/>
              <a:cxnLst/>
              <a:rect l="0" t="0" r="0" b="0"/>
              <a:pathLst>
                <a:path w="135278" h="214364">
                  <a:moveTo>
                    <a:pt x="6473" y="98549"/>
                  </a:moveTo>
                  <a:lnTo>
                    <a:pt x="23240" y="92960"/>
                  </a:lnTo>
                  <a:lnTo>
                    <a:pt x="40831" y="93335"/>
                  </a:lnTo>
                  <a:lnTo>
                    <a:pt x="60348" y="95062"/>
                  </a:lnTo>
                  <a:lnTo>
                    <a:pt x="111920" y="83590"/>
                  </a:lnTo>
                  <a:lnTo>
                    <a:pt x="120055" y="78048"/>
                  </a:lnTo>
                  <a:lnTo>
                    <a:pt x="132213" y="62531"/>
                  </a:lnTo>
                  <a:lnTo>
                    <a:pt x="135277" y="43937"/>
                  </a:lnTo>
                  <a:lnTo>
                    <a:pt x="134456" y="34065"/>
                  </a:lnTo>
                  <a:lnTo>
                    <a:pt x="130400" y="26314"/>
                  </a:lnTo>
                  <a:lnTo>
                    <a:pt x="116534" y="14582"/>
                  </a:lnTo>
                  <a:lnTo>
                    <a:pt x="88996" y="1400"/>
                  </a:lnTo>
                  <a:lnTo>
                    <a:pt x="68886" y="0"/>
                  </a:lnTo>
                  <a:lnTo>
                    <a:pt x="49420" y="4447"/>
                  </a:lnTo>
                  <a:lnTo>
                    <a:pt x="32970" y="14222"/>
                  </a:lnTo>
                  <a:lnTo>
                    <a:pt x="10554" y="38469"/>
                  </a:lnTo>
                  <a:lnTo>
                    <a:pt x="2438" y="60928"/>
                  </a:lnTo>
                  <a:lnTo>
                    <a:pt x="0" y="85338"/>
                  </a:lnTo>
                  <a:lnTo>
                    <a:pt x="10979" y="140310"/>
                  </a:lnTo>
                  <a:lnTo>
                    <a:pt x="26395" y="172144"/>
                  </a:lnTo>
                  <a:lnTo>
                    <a:pt x="56960" y="198214"/>
                  </a:lnTo>
                  <a:lnTo>
                    <a:pt x="82334" y="207186"/>
                  </a:lnTo>
                  <a:lnTo>
                    <a:pt x="122286" y="21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09040" y="3234753"/>
              <a:ext cx="146822" cy="189510"/>
            </a:xfrm>
            <a:custGeom>
              <a:avLst/>
              <a:gdLst/>
              <a:ahLst/>
              <a:cxnLst/>
              <a:rect l="0" t="0" r="0" b="0"/>
              <a:pathLst>
                <a:path w="146822" h="189510">
                  <a:moveTo>
                    <a:pt x="20479" y="73695"/>
                  </a:moveTo>
                  <a:lnTo>
                    <a:pt x="20479" y="132312"/>
                  </a:lnTo>
                  <a:lnTo>
                    <a:pt x="20479" y="172692"/>
                  </a:lnTo>
                  <a:lnTo>
                    <a:pt x="18139" y="178297"/>
                  </a:lnTo>
                  <a:lnTo>
                    <a:pt x="14240" y="178525"/>
                  </a:lnTo>
                  <a:lnTo>
                    <a:pt x="9301" y="175167"/>
                  </a:lnTo>
                  <a:lnTo>
                    <a:pt x="3812" y="158958"/>
                  </a:lnTo>
                  <a:lnTo>
                    <a:pt x="0" y="97012"/>
                  </a:lnTo>
                  <a:lnTo>
                    <a:pt x="2656" y="44982"/>
                  </a:lnTo>
                  <a:lnTo>
                    <a:pt x="9048" y="23500"/>
                  </a:lnTo>
                  <a:lnTo>
                    <a:pt x="19688" y="6152"/>
                  </a:lnTo>
                  <a:lnTo>
                    <a:pt x="28140" y="1761"/>
                  </a:lnTo>
                  <a:lnTo>
                    <a:pt x="50010" y="0"/>
                  </a:lnTo>
                  <a:lnTo>
                    <a:pt x="69089" y="6237"/>
                  </a:lnTo>
                  <a:lnTo>
                    <a:pt x="85367" y="17977"/>
                  </a:lnTo>
                  <a:lnTo>
                    <a:pt x="106516" y="44318"/>
                  </a:lnTo>
                  <a:lnTo>
                    <a:pt x="132326" y="105475"/>
                  </a:lnTo>
                  <a:lnTo>
                    <a:pt x="143611" y="150553"/>
                  </a:lnTo>
                  <a:lnTo>
                    <a:pt x="146821" y="189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09154" y="3234749"/>
              <a:ext cx="134002" cy="201627"/>
            </a:xfrm>
            <a:custGeom>
              <a:avLst/>
              <a:gdLst/>
              <a:ahLst/>
              <a:cxnLst/>
              <a:rect l="0" t="0" r="0" b="0"/>
              <a:pathLst>
                <a:path w="134002" h="201627">
                  <a:moveTo>
                    <a:pt x="9878" y="21057"/>
                  </a:moveTo>
                  <a:lnTo>
                    <a:pt x="2642" y="48613"/>
                  </a:lnTo>
                  <a:lnTo>
                    <a:pt x="0" y="104835"/>
                  </a:lnTo>
                  <a:lnTo>
                    <a:pt x="5067" y="155759"/>
                  </a:lnTo>
                  <a:lnTo>
                    <a:pt x="19631" y="183281"/>
                  </a:lnTo>
                  <a:lnTo>
                    <a:pt x="35270" y="195712"/>
                  </a:lnTo>
                  <a:lnTo>
                    <a:pt x="44353" y="200664"/>
                  </a:lnTo>
                  <a:lnTo>
                    <a:pt x="55088" y="201626"/>
                  </a:lnTo>
                  <a:lnTo>
                    <a:pt x="79494" y="196457"/>
                  </a:lnTo>
                  <a:lnTo>
                    <a:pt x="89044" y="190633"/>
                  </a:lnTo>
                  <a:lnTo>
                    <a:pt x="102775" y="174802"/>
                  </a:lnTo>
                  <a:lnTo>
                    <a:pt x="124984" y="122672"/>
                  </a:lnTo>
                  <a:lnTo>
                    <a:pt x="134001" y="69465"/>
                  </a:lnTo>
                  <a:lnTo>
                    <a:pt x="127594" y="17596"/>
                  </a:lnTo>
                  <a:lnTo>
                    <a:pt x="1256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87488" y="3248346"/>
              <a:ext cx="252685" cy="186445"/>
            </a:xfrm>
            <a:custGeom>
              <a:avLst/>
              <a:gdLst/>
              <a:ahLst/>
              <a:cxnLst/>
              <a:rect l="0" t="0" r="0" b="0"/>
              <a:pathLst>
                <a:path w="252685" h="186445">
                  <a:moveTo>
                    <a:pt x="0" y="60102"/>
                  </a:moveTo>
                  <a:lnTo>
                    <a:pt x="3119" y="102794"/>
                  </a:lnTo>
                  <a:lnTo>
                    <a:pt x="15618" y="146746"/>
                  </a:lnTo>
                  <a:lnTo>
                    <a:pt x="13726" y="127628"/>
                  </a:lnTo>
                  <a:lnTo>
                    <a:pt x="25450" y="71435"/>
                  </a:lnTo>
                  <a:lnTo>
                    <a:pt x="31004" y="62979"/>
                  </a:lnTo>
                  <a:lnTo>
                    <a:pt x="46535" y="50462"/>
                  </a:lnTo>
                  <a:lnTo>
                    <a:pt x="65136" y="47239"/>
                  </a:lnTo>
                  <a:lnTo>
                    <a:pt x="75010" y="48017"/>
                  </a:lnTo>
                  <a:lnTo>
                    <a:pt x="92219" y="55121"/>
                  </a:lnTo>
                  <a:lnTo>
                    <a:pt x="100084" y="60291"/>
                  </a:lnTo>
                  <a:lnTo>
                    <a:pt x="111942" y="75394"/>
                  </a:lnTo>
                  <a:lnTo>
                    <a:pt x="119942" y="94975"/>
                  </a:lnTo>
                  <a:lnTo>
                    <a:pt x="124445" y="121778"/>
                  </a:lnTo>
                  <a:lnTo>
                    <a:pt x="131681" y="68860"/>
                  </a:lnTo>
                  <a:lnTo>
                    <a:pt x="145421" y="20888"/>
                  </a:lnTo>
                  <a:lnTo>
                    <a:pt x="156658" y="3289"/>
                  </a:lnTo>
                  <a:lnTo>
                    <a:pt x="164100" y="0"/>
                  </a:lnTo>
                  <a:lnTo>
                    <a:pt x="172571" y="147"/>
                  </a:lnTo>
                  <a:lnTo>
                    <a:pt x="181728" y="2585"/>
                  </a:lnTo>
                  <a:lnTo>
                    <a:pt x="198141" y="14652"/>
                  </a:lnTo>
                  <a:lnTo>
                    <a:pt x="212065" y="31713"/>
                  </a:lnTo>
                  <a:lnTo>
                    <a:pt x="238161" y="91969"/>
                  </a:lnTo>
                  <a:lnTo>
                    <a:pt x="249469" y="136977"/>
                  </a:lnTo>
                  <a:lnTo>
                    <a:pt x="252684" y="186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82286" y="2992593"/>
              <a:ext cx="192733" cy="400084"/>
            </a:xfrm>
            <a:custGeom>
              <a:avLst/>
              <a:gdLst/>
              <a:ahLst/>
              <a:cxnLst/>
              <a:rect l="0" t="0" r="0" b="0"/>
              <a:pathLst>
                <a:path w="192733" h="400084">
                  <a:moveTo>
                    <a:pt x="0" y="0"/>
                  </a:moveTo>
                  <a:lnTo>
                    <a:pt x="8333" y="37478"/>
                  </a:lnTo>
                  <a:lnTo>
                    <a:pt x="18644" y="96486"/>
                  </a:lnTo>
                  <a:lnTo>
                    <a:pt x="27231" y="144142"/>
                  </a:lnTo>
                  <a:lnTo>
                    <a:pt x="31465" y="201027"/>
                  </a:lnTo>
                  <a:lnTo>
                    <a:pt x="38439" y="255446"/>
                  </a:lnTo>
                  <a:lnTo>
                    <a:pt x="41025" y="307445"/>
                  </a:lnTo>
                  <a:lnTo>
                    <a:pt x="41899" y="367530"/>
                  </a:lnTo>
                  <a:lnTo>
                    <a:pt x="42019" y="386785"/>
                  </a:lnTo>
                  <a:lnTo>
                    <a:pt x="40916" y="372486"/>
                  </a:lnTo>
                  <a:lnTo>
                    <a:pt x="33045" y="319933"/>
                  </a:lnTo>
                  <a:lnTo>
                    <a:pt x="37607" y="285478"/>
                  </a:lnTo>
                  <a:lnTo>
                    <a:pt x="51957" y="258632"/>
                  </a:lnTo>
                  <a:lnTo>
                    <a:pt x="60374" y="253140"/>
                  </a:lnTo>
                  <a:lnTo>
                    <a:pt x="82205" y="247037"/>
                  </a:lnTo>
                  <a:lnTo>
                    <a:pt x="120803" y="249192"/>
                  </a:lnTo>
                  <a:lnTo>
                    <a:pt x="141817" y="257371"/>
                  </a:lnTo>
                  <a:lnTo>
                    <a:pt x="150697" y="262828"/>
                  </a:lnTo>
                  <a:lnTo>
                    <a:pt x="174372" y="292865"/>
                  </a:lnTo>
                  <a:lnTo>
                    <a:pt x="190616" y="325811"/>
                  </a:lnTo>
                  <a:lnTo>
                    <a:pt x="192732" y="347186"/>
                  </a:lnTo>
                  <a:lnTo>
                    <a:pt x="191659" y="357800"/>
                  </a:lnTo>
                  <a:lnTo>
                    <a:pt x="187434" y="366045"/>
                  </a:lnTo>
                  <a:lnTo>
                    <a:pt x="173381" y="378326"/>
                  </a:lnTo>
                  <a:lnTo>
                    <a:pt x="140149" y="391817"/>
                  </a:lnTo>
                  <a:lnTo>
                    <a:pt x="79446" y="398994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71798" y="3243685"/>
              <a:ext cx="125993" cy="144857"/>
            </a:xfrm>
            <a:custGeom>
              <a:avLst/>
              <a:gdLst/>
              <a:ahLst/>
              <a:cxnLst/>
              <a:rect l="0" t="0" r="0" b="0"/>
              <a:pathLst>
                <a:path w="125993" h="144857">
                  <a:moveTo>
                    <a:pt x="0" y="54235"/>
                  </a:moveTo>
                  <a:lnTo>
                    <a:pt x="37479" y="62568"/>
                  </a:lnTo>
                  <a:lnTo>
                    <a:pt x="88902" y="64330"/>
                  </a:lnTo>
                  <a:lnTo>
                    <a:pt x="110092" y="58332"/>
                  </a:lnTo>
                  <a:lnTo>
                    <a:pt x="119019" y="53456"/>
                  </a:lnTo>
                  <a:lnTo>
                    <a:pt x="123800" y="45527"/>
                  </a:lnTo>
                  <a:lnTo>
                    <a:pt x="125992" y="24238"/>
                  </a:lnTo>
                  <a:lnTo>
                    <a:pt x="122599" y="15520"/>
                  </a:lnTo>
                  <a:lnTo>
                    <a:pt x="109471" y="2713"/>
                  </a:lnTo>
                  <a:lnTo>
                    <a:pt x="101057" y="0"/>
                  </a:lnTo>
                  <a:lnTo>
                    <a:pt x="82349" y="105"/>
                  </a:lnTo>
                  <a:lnTo>
                    <a:pt x="52086" y="6741"/>
                  </a:lnTo>
                  <a:lnTo>
                    <a:pt x="26482" y="21705"/>
                  </a:lnTo>
                  <a:lnTo>
                    <a:pt x="14499" y="37437"/>
                  </a:lnTo>
                  <a:lnTo>
                    <a:pt x="6444" y="57298"/>
                  </a:lnTo>
                  <a:lnTo>
                    <a:pt x="2864" y="81722"/>
                  </a:lnTo>
                  <a:lnTo>
                    <a:pt x="7513" y="101937"/>
                  </a:lnTo>
                  <a:lnTo>
                    <a:pt x="29560" y="133977"/>
                  </a:lnTo>
                  <a:lnTo>
                    <a:pt x="49013" y="142318"/>
                  </a:lnTo>
                  <a:lnTo>
                    <a:pt x="70917" y="144856"/>
                  </a:lnTo>
                  <a:lnTo>
                    <a:pt x="105285" y="138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52767" y="3192635"/>
              <a:ext cx="92773" cy="181884"/>
            </a:xfrm>
            <a:custGeom>
              <a:avLst/>
              <a:gdLst/>
              <a:ahLst/>
              <a:cxnLst/>
              <a:rect l="0" t="0" r="0" b="0"/>
              <a:pathLst>
                <a:path w="92773" h="181884">
                  <a:moveTo>
                    <a:pt x="8544" y="94756"/>
                  </a:moveTo>
                  <a:lnTo>
                    <a:pt x="16878" y="132234"/>
                  </a:lnTo>
                  <a:lnTo>
                    <a:pt x="24850" y="181883"/>
                  </a:lnTo>
                  <a:lnTo>
                    <a:pt x="24094" y="180917"/>
                  </a:lnTo>
                  <a:lnTo>
                    <a:pt x="8061" y="120619"/>
                  </a:lnTo>
                  <a:lnTo>
                    <a:pt x="0" y="60611"/>
                  </a:lnTo>
                  <a:lnTo>
                    <a:pt x="4192" y="23418"/>
                  </a:lnTo>
                  <a:lnTo>
                    <a:pt x="10322" y="15612"/>
                  </a:lnTo>
                  <a:lnTo>
                    <a:pt x="29611" y="6939"/>
                  </a:lnTo>
                  <a:lnTo>
                    <a:pt x="927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20810" y="3216619"/>
              <a:ext cx="151559" cy="194167"/>
            </a:xfrm>
            <a:custGeom>
              <a:avLst/>
              <a:gdLst/>
              <a:ahLst/>
              <a:cxnLst/>
              <a:rect l="0" t="0" r="0" b="0"/>
              <a:pathLst>
                <a:path w="151559" h="194167">
                  <a:moveTo>
                    <a:pt x="93185" y="18130"/>
                  </a:moveTo>
                  <a:lnTo>
                    <a:pt x="76418" y="6952"/>
                  </a:lnTo>
                  <a:lnTo>
                    <a:pt x="43633" y="0"/>
                  </a:lnTo>
                  <a:lnTo>
                    <a:pt x="20859" y="4613"/>
                  </a:lnTo>
                  <a:lnTo>
                    <a:pt x="9873" y="9119"/>
                  </a:lnTo>
                  <a:lnTo>
                    <a:pt x="3719" y="15632"/>
                  </a:lnTo>
                  <a:lnTo>
                    <a:pt x="786" y="23484"/>
                  </a:lnTo>
                  <a:lnTo>
                    <a:pt x="0" y="32228"/>
                  </a:lnTo>
                  <a:lnTo>
                    <a:pt x="2986" y="40396"/>
                  </a:lnTo>
                  <a:lnTo>
                    <a:pt x="15662" y="55712"/>
                  </a:lnTo>
                  <a:lnTo>
                    <a:pt x="36114" y="64079"/>
                  </a:lnTo>
                  <a:lnTo>
                    <a:pt x="92602" y="79466"/>
                  </a:lnTo>
                  <a:lnTo>
                    <a:pt x="132065" y="103382"/>
                  </a:lnTo>
                  <a:lnTo>
                    <a:pt x="140162" y="110060"/>
                  </a:lnTo>
                  <a:lnTo>
                    <a:pt x="149159" y="129957"/>
                  </a:lnTo>
                  <a:lnTo>
                    <a:pt x="151558" y="141814"/>
                  </a:lnTo>
                  <a:lnTo>
                    <a:pt x="149649" y="152059"/>
                  </a:lnTo>
                  <a:lnTo>
                    <a:pt x="138167" y="169681"/>
                  </a:lnTo>
                  <a:lnTo>
                    <a:pt x="111973" y="187166"/>
                  </a:lnTo>
                  <a:lnTo>
                    <a:pt x="76396" y="194166"/>
                  </a:lnTo>
                  <a:lnTo>
                    <a:pt x="30015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43146" y="3230297"/>
              <a:ext cx="186747" cy="203124"/>
            </a:xfrm>
            <a:custGeom>
              <a:avLst/>
              <a:gdLst/>
              <a:ahLst/>
              <a:cxnLst/>
              <a:rect l="0" t="0" r="0" b="0"/>
              <a:pathLst>
                <a:path w="186747" h="203124">
                  <a:moveTo>
                    <a:pt x="134103" y="88680"/>
                  </a:moveTo>
                  <a:lnTo>
                    <a:pt x="114976" y="34805"/>
                  </a:lnTo>
                  <a:lnTo>
                    <a:pt x="103766" y="14433"/>
                  </a:lnTo>
                  <a:lnTo>
                    <a:pt x="95161" y="7596"/>
                  </a:lnTo>
                  <a:lnTo>
                    <a:pt x="73122" y="0"/>
                  </a:lnTo>
                  <a:lnTo>
                    <a:pt x="63034" y="314"/>
                  </a:lnTo>
                  <a:lnTo>
                    <a:pt x="45585" y="6902"/>
                  </a:lnTo>
                  <a:lnTo>
                    <a:pt x="22608" y="23765"/>
                  </a:lnTo>
                  <a:lnTo>
                    <a:pt x="6571" y="49169"/>
                  </a:lnTo>
                  <a:lnTo>
                    <a:pt x="0" y="90101"/>
                  </a:lnTo>
                  <a:lnTo>
                    <a:pt x="6185" y="139523"/>
                  </a:lnTo>
                  <a:lnTo>
                    <a:pt x="22054" y="193728"/>
                  </a:lnTo>
                  <a:lnTo>
                    <a:pt x="28988" y="199656"/>
                  </a:lnTo>
                  <a:lnTo>
                    <a:pt x="38290" y="202438"/>
                  </a:lnTo>
                  <a:lnTo>
                    <a:pt x="49171" y="203123"/>
                  </a:lnTo>
                  <a:lnTo>
                    <a:pt x="58765" y="198901"/>
                  </a:lnTo>
                  <a:lnTo>
                    <a:pt x="75663" y="181730"/>
                  </a:lnTo>
                  <a:lnTo>
                    <a:pt x="92741" y="151345"/>
                  </a:lnTo>
                  <a:lnTo>
                    <a:pt x="100587" y="101232"/>
                  </a:lnTo>
                  <a:lnTo>
                    <a:pt x="101946" y="69522"/>
                  </a:lnTo>
                  <a:lnTo>
                    <a:pt x="117150" y="131621"/>
                  </a:lnTo>
                  <a:lnTo>
                    <a:pt x="132850" y="157035"/>
                  </a:lnTo>
                  <a:lnTo>
                    <a:pt x="152319" y="179383"/>
                  </a:lnTo>
                  <a:lnTo>
                    <a:pt x="159116" y="183074"/>
                  </a:lnTo>
                  <a:lnTo>
                    <a:pt x="165986" y="184365"/>
                  </a:lnTo>
                  <a:lnTo>
                    <a:pt x="186746" y="183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31866" y="3224220"/>
              <a:ext cx="71727" cy="181628"/>
            </a:xfrm>
            <a:custGeom>
              <a:avLst/>
              <a:gdLst/>
              <a:ahLst/>
              <a:cxnLst/>
              <a:rect l="0" t="0" r="0" b="0"/>
              <a:pathLst>
                <a:path w="71727" h="181628">
                  <a:moveTo>
                    <a:pt x="8555" y="63171"/>
                  </a:moveTo>
                  <a:lnTo>
                    <a:pt x="2966" y="79939"/>
                  </a:lnTo>
                  <a:lnTo>
                    <a:pt x="3340" y="97530"/>
                  </a:lnTo>
                  <a:lnTo>
                    <a:pt x="16273" y="155000"/>
                  </a:lnTo>
                  <a:lnTo>
                    <a:pt x="23970" y="181627"/>
                  </a:lnTo>
                  <a:lnTo>
                    <a:pt x="4688" y="125213"/>
                  </a:lnTo>
                  <a:lnTo>
                    <a:pt x="0" y="88833"/>
                  </a:lnTo>
                  <a:lnTo>
                    <a:pt x="4200" y="54007"/>
                  </a:lnTo>
                  <a:lnTo>
                    <a:pt x="12859" y="35312"/>
                  </a:lnTo>
                  <a:lnTo>
                    <a:pt x="18443" y="27051"/>
                  </a:lnTo>
                  <a:lnTo>
                    <a:pt x="37126" y="14753"/>
                  </a:lnTo>
                  <a:lnTo>
                    <a:pt x="717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54254" y="3274693"/>
              <a:ext cx="96935" cy="212741"/>
            </a:xfrm>
            <a:custGeom>
              <a:avLst/>
              <a:gdLst/>
              <a:ahLst/>
              <a:cxnLst/>
              <a:rect l="0" t="0" r="0" b="0"/>
              <a:pathLst>
                <a:path w="96935" h="212741">
                  <a:moveTo>
                    <a:pt x="12508" y="75869"/>
                  </a:moveTo>
                  <a:lnTo>
                    <a:pt x="55200" y="72750"/>
                  </a:lnTo>
                  <a:lnTo>
                    <a:pt x="74766" y="66294"/>
                  </a:lnTo>
                  <a:lnTo>
                    <a:pt x="91261" y="55626"/>
                  </a:lnTo>
                  <a:lnTo>
                    <a:pt x="95426" y="47166"/>
                  </a:lnTo>
                  <a:lnTo>
                    <a:pt x="96934" y="25288"/>
                  </a:lnTo>
                  <a:lnTo>
                    <a:pt x="93359" y="16412"/>
                  </a:lnTo>
                  <a:lnTo>
                    <a:pt x="80028" y="3430"/>
                  </a:lnTo>
                  <a:lnTo>
                    <a:pt x="59285" y="0"/>
                  </a:lnTo>
                  <a:lnTo>
                    <a:pt x="47202" y="724"/>
                  </a:lnTo>
                  <a:lnTo>
                    <a:pt x="27538" y="10886"/>
                  </a:lnTo>
                  <a:lnTo>
                    <a:pt x="19018" y="18509"/>
                  </a:lnTo>
                  <a:lnTo>
                    <a:pt x="1439" y="51595"/>
                  </a:lnTo>
                  <a:lnTo>
                    <a:pt x="0" y="96623"/>
                  </a:lnTo>
                  <a:lnTo>
                    <a:pt x="6982" y="135831"/>
                  </a:lnTo>
                  <a:lnTo>
                    <a:pt x="22050" y="164086"/>
                  </a:lnTo>
                  <a:lnTo>
                    <a:pt x="65151" y="212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38361" y="2963782"/>
              <a:ext cx="175885" cy="502595"/>
            </a:xfrm>
            <a:custGeom>
              <a:avLst/>
              <a:gdLst/>
              <a:ahLst/>
              <a:cxnLst/>
              <a:rect l="0" t="0" r="0" b="0"/>
              <a:pathLst>
                <a:path w="175885" h="502595">
                  <a:moveTo>
                    <a:pt x="60070" y="502594"/>
                  </a:moveTo>
                  <a:lnTo>
                    <a:pt x="51737" y="465116"/>
                  </a:lnTo>
                  <a:lnTo>
                    <a:pt x="44385" y="413692"/>
                  </a:lnTo>
                  <a:lnTo>
                    <a:pt x="38904" y="352408"/>
                  </a:lnTo>
                  <a:lnTo>
                    <a:pt x="27770" y="294723"/>
                  </a:lnTo>
                  <a:lnTo>
                    <a:pt x="17744" y="240181"/>
                  </a:lnTo>
                  <a:lnTo>
                    <a:pt x="7364" y="183856"/>
                  </a:lnTo>
                  <a:lnTo>
                    <a:pt x="0" y="128953"/>
                  </a:lnTo>
                  <a:lnTo>
                    <a:pt x="938" y="86169"/>
                  </a:lnTo>
                  <a:lnTo>
                    <a:pt x="6882" y="63662"/>
                  </a:lnTo>
                  <a:lnTo>
                    <a:pt x="29764" y="30149"/>
                  </a:lnTo>
                  <a:lnTo>
                    <a:pt x="44261" y="16538"/>
                  </a:lnTo>
                  <a:lnTo>
                    <a:pt x="62402" y="6589"/>
                  </a:lnTo>
                  <a:lnTo>
                    <a:pt x="103525" y="0"/>
                  </a:lnTo>
                  <a:lnTo>
                    <a:pt x="141576" y="3637"/>
                  </a:lnTo>
                  <a:lnTo>
                    <a:pt x="175884" y="18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82618" y="3224220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06174" y="16789"/>
                  </a:lnTo>
                  <a:lnTo>
                    <a:pt x="4900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45984" y="3278434"/>
              <a:ext cx="163018" cy="166886"/>
            </a:xfrm>
            <a:custGeom>
              <a:avLst/>
              <a:gdLst/>
              <a:ahLst/>
              <a:cxnLst/>
              <a:rect l="0" t="0" r="0" b="0"/>
              <a:pathLst>
                <a:path w="163018" h="166886">
                  <a:moveTo>
                    <a:pt x="89317" y="93185"/>
                  </a:moveTo>
                  <a:lnTo>
                    <a:pt x="94907" y="76418"/>
                  </a:lnTo>
                  <a:lnTo>
                    <a:pt x="92793" y="43634"/>
                  </a:lnTo>
                  <a:lnTo>
                    <a:pt x="79169" y="9873"/>
                  </a:lnTo>
                  <a:lnTo>
                    <a:pt x="70853" y="3719"/>
                  </a:lnTo>
                  <a:lnTo>
                    <a:pt x="49135" y="0"/>
                  </a:lnTo>
                  <a:lnTo>
                    <a:pt x="39133" y="2986"/>
                  </a:lnTo>
                  <a:lnTo>
                    <a:pt x="21780" y="15662"/>
                  </a:lnTo>
                  <a:lnTo>
                    <a:pt x="12507" y="36114"/>
                  </a:lnTo>
                  <a:lnTo>
                    <a:pt x="0" y="92602"/>
                  </a:lnTo>
                  <a:lnTo>
                    <a:pt x="9777" y="145751"/>
                  </a:lnTo>
                  <a:lnTo>
                    <a:pt x="16403" y="151626"/>
                  </a:lnTo>
                  <a:lnTo>
                    <a:pt x="25500" y="154372"/>
                  </a:lnTo>
                  <a:lnTo>
                    <a:pt x="36244" y="155034"/>
                  </a:lnTo>
                  <a:lnTo>
                    <a:pt x="45746" y="151965"/>
                  </a:lnTo>
                  <a:lnTo>
                    <a:pt x="62543" y="139197"/>
                  </a:lnTo>
                  <a:lnTo>
                    <a:pt x="79564" y="112278"/>
                  </a:lnTo>
                  <a:lnTo>
                    <a:pt x="88561" y="71523"/>
                  </a:lnTo>
                  <a:lnTo>
                    <a:pt x="91153" y="71725"/>
                  </a:lnTo>
                  <a:lnTo>
                    <a:pt x="97153" y="81308"/>
                  </a:lnTo>
                  <a:lnTo>
                    <a:pt x="124070" y="143245"/>
                  </a:lnTo>
                  <a:lnTo>
                    <a:pt x="130033" y="151125"/>
                  </a:lnTo>
                  <a:lnTo>
                    <a:pt x="142899" y="159880"/>
                  </a:lnTo>
                  <a:lnTo>
                    <a:pt x="163017" y="166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32978" y="3295147"/>
              <a:ext cx="123423" cy="145598"/>
            </a:xfrm>
            <a:custGeom>
              <a:avLst/>
              <a:gdLst/>
              <a:ahLst/>
              <a:cxnLst/>
              <a:rect l="0" t="0" r="0" b="0"/>
              <a:pathLst>
                <a:path w="123423" h="145598">
                  <a:moveTo>
                    <a:pt x="91837" y="13301"/>
                  </a:moveTo>
                  <a:lnTo>
                    <a:pt x="80658" y="2123"/>
                  </a:lnTo>
                  <a:lnTo>
                    <a:pt x="72686" y="0"/>
                  </a:lnTo>
                  <a:lnTo>
                    <a:pt x="51350" y="761"/>
                  </a:lnTo>
                  <a:lnTo>
                    <a:pt x="32508" y="8118"/>
                  </a:lnTo>
                  <a:lnTo>
                    <a:pt x="24208" y="13355"/>
                  </a:lnTo>
                  <a:lnTo>
                    <a:pt x="11866" y="28533"/>
                  </a:lnTo>
                  <a:lnTo>
                    <a:pt x="6938" y="37494"/>
                  </a:lnTo>
                  <a:lnTo>
                    <a:pt x="0" y="78052"/>
                  </a:lnTo>
                  <a:lnTo>
                    <a:pt x="4617" y="100961"/>
                  </a:lnTo>
                  <a:lnTo>
                    <a:pt x="20370" y="127012"/>
                  </a:lnTo>
                  <a:lnTo>
                    <a:pt x="26645" y="134732"/>
                  </a:lnTo>
                  <a:lnTo>
                    <a:pt x="46095" y="143309"/>
                  </a:lnTo>
                  <a:lnTo>
                    <a:pt x="57832" y="145597"/>
                  </a:lnTo>
                  <a:lnTo>
                    <a:pt x="80233" y="141899"/>
                  </a:lnTo>
                  <a:lnTo>
                    <a:pt x="123422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51194" y="3066293"/>
              <a:ext cx="21020" cy="357970"/>
            </a:xfrm>
            <a:custGeom>
              <a:avLst/>
              <a:gdLst/>
              <a:ahLst/>
              <a:cxnLst/>
              <a:rect l="0" t="0" r="0" b="0"/>
              <a:pathLst>
                <a:path w="21020" h="357970">
                  <a:moveTo>
                    <a:pt x="10491" y="0"/>
                  </a:moveTo>
                  <a:lnTo>
                    <a:pt x="1426" y="58617"/>
                  </a:lnTo>
                  <a:lnTo>
                    <a:pt x="396" y="104585"/>
                  </a:lnTo>
                  <a:lnTo>
                    <a:pt x="90" y="160840"/>
                  </a:lnTo>
                  <a:lnTo>
                    <a:pt x="0" y="216372"/>
                  </a:lnTo>
                  <a:lnTo>
                    <a:pt x="5562" y="269871"/>
                  </a:lnTo>
                  <a:lnTo>
                    <a:pt x="10687" y="328435"/>
                  </a:lnTo>
                  <a:lnTo>
                    <a:pt x="2101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45871" y="3192635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62482" y="10528"/>
                  </a:lnTo>
                  <a:lnTo>
                    <a:pt x="108308" y="3293"/>
                  </a:lnTo>
                  <a:lnTo>
                    <a:pt x="5254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18573" y="3287391"/>
              <a:ext cx="150227" cy="169116"/>
            </a:xfrm>
            <a:custGeom>
              <a:avLst/>
              <a:gdLst/>
              <a:ahLst/>
              <a:cxnLst/>
              <a:rect l="0" t="0" r="0" b="0"/>
              <a:pathLst>
                <a:path w="150227" h="169116">
                  <a:moveTo>
                    <a:pt x="79982" y="10529"/>
                  </a:moveTo>
                  <a:lnTo>
                    <a:pt x="63214" y="4939"/>
                  </a:lnTo>
                  <a:lnTo>
                    <a:pt x="45624" y="8434"/>
                  </a:lnTo>
                  <a:lnTo>
                    <a:pt x="27277" y="18956"/>
                  </a:lnTo>
                  <a:lnTo>
                    <a:pt x="11324" y="35331"/>
                  </a:lnTo>
                  <a:lnTo>
                    <a:pt x="2674" y="57427"/>
                  </a:lnTo>
                  <a:lnTo>
                    <a:pt x="0" y="82845"/>
                  </a:lnTo>
                  <a:lnTo>
                    <a:pt x="2710" y="109740"/>
                  </a:lnTo>
                  <a:lnTo>
                    <a:pt x="10935" y="131052"/>
                  </a:lnTo>
                  <a:lnTo>
                    <a:pt x="16402" y="140010"/>
                  </a:lnTo>
                  <a:lnTo>
                    <a:pt x="46456" y="163797"/>
                  </a:lnTo>
                  <a:lnTo>
                    <a:pt x="71711" y="169115"/>
                  </a:lnTo>
                  <a:lnTo>
                    <a:pt x="97363" y="166409"/>
                  </a:lnTo>
                  <a:lnTo>
                    <a:pt x="120463" y="157408"/>
                  </a:lnTo>
                  <a:lnTo>
                    <a:pt x="136188" y="142489"/>
                  </a:lnTo>
                  <a:lnTo>
                    <a:pt x="142020" y="133597"/>
                  </a:lnTo>
                  <a:lnTo>
                    <a:pt x="150226" y="98726"/>
                  </a:lnTo>
                  <a:lnTo>
                    <a:pt x="147069" y="64347"/>
                  </a:lnTo>
                  <a:lnTo>
                    <a:pt x="133135" y="31934"/>
                  </a:lnTo>
                  <a:lnTo>
                    <a:pt x="117644" y="16923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93311" y="3269853"/>
              <a:ext cx="168458" cy="198886"/>
            </a:xfrm>
            <a:custGeom>
              <a:avLst/>
              <a:gdLst/>
              <a:ahLst/>
              <a:cxnLst/>
              <a:rect l="0" t="0" r="0" b="0"/>
              <a:pathLst>
                <a:path w="168458" h="198886">
                  <a:moveTo>
                    <a:pt x="0" y="80709"/>
                  </a:moveTo>
                  <a:lnTo>
                    <a:pt x="17959" y="144137"/>
                  </a:lnTo>
                  <a:lnTo>
                    <a:pt x="36302" y="198885"/>
                  </a:lnTo>
                  <a:lnTo>
                    <a:pt x="23749" y="143346"/>
                  </a:lnTo>
                  <a:lnTo>
                    <a:pt x="16136" y="97189"/>
                  </a:lnTo>
                  <a:lnTo>
                    <a:pt x="22859" y="42197"/>
                  </a:lnTo>
                  <a:lnTo>
                    <a:pt x="25768" y="30468"/>
                  </a:lnTo>
                  <a:lnTo>
                    <a:pt x="31216" y="21479"/>
                  </a:lnTo>
                  <a:lnTo>
                    <a:pt x="46629" y="8371"/>
                  </a:lnTo>
                  <a:lnTo>
                    <a:pt x="68298" y="1766"/>
                  </a:lnTo>
                  <a:lnTo>
                    <a:pt x="92356" y="0"/>
                  </a:lnTo>
                  <a:lnTo>
                    <a:pt x="154208" y="13476"/>
                  </a:lnTo>
                  <a:lnTo>
                    <a:pt x="168457" y="17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98043" y="3284128"/>
              <a:ext cx="138290" cy="220940"/>
            </a:xfrm>
            <a:custGeom>
              <a:avLst/>
              <a:gdLst/>
              <a:ahLst/>
              <a:cxnLst/>
              <a:rect l="0" t="0" r="0" b="0"/>
              <a:pathLst>
                <a:path w="138290" h="220940">
                  <a:moveTo>
                    <a:pt x="100595" y="34849"/>
                  </a:moveTo>
                  <a:lnTo>
                    <a:pt x="89416" y="18081"/>
                  </a:lnTo>
                  <a:lnTo>
                    <a:pt x="74570" y="6729"/>
                  </a:lnTo>
                  <a:lnTo>
                    <a:pt x="65698" y="2064"/>
                  </a:lnTo>
                  <a:lnTo>
                    <a:pt x="46480" y="0"/>
                  </a:lnTo>
                  <a:lnTo>
                    <a:pt x="27412" y="4153"/>
                  </a:lnTo>
                  <a:lnTo>
                    <a:pt x="11137" y="13797"/>
                  </a:lnTo>
                  <a:lnTo>
                    <a:pt x="5862" y="21984"/>
                  </a:lnTo>
                  <a:lnTo>
                    <a:pt x="0" y="43559"/>
                  </a:lnTo>
                  <a:lnTo>
                    <a:pt x="776" y="53524"/>
                  </a:lnTo>
                  <a:lnTo>
                    <a:pt x="7879" y="70835"/>
                  </a:lnTo>
                  <a:lnTo>
                    <a:pt x="21953" y="83208"/>
                  </a:lnTo>
                  <a:lnTo>
                    <a:pt x="41077" y="91437"/>
                  </a:lnTo>
                  <a:lnTo>
                    <a:pt x="88362" y="102959"/>
                  </a:lnTo>
                  <a:lnTo>
                    <a:pt x="126255" y="127071"/>
                  </a:lnTo>
                  <a:lnTo>
                    <a:pt x="135397" y="146806"/>
                  </a:lnTo>
                  <a:lnTo>
                    <a:pt x="138289" y="170006"/>
                  </a:lnTo>
                  <a:lnTo>
                    <a:pt x="135676" y="192014"/>
                  </a:lnTo>
                  <a:lnTo>
                    <a:pt x="131001" y="200457"/>
                  </a:lnTo>
                  <a:lnTo>
                    <a:pt x="116448" y="212957"/>
                  </a:lnTo>
                  <a:lnTo>
                    <a:pt x="95163" y="219293"/>
                  </a:lnTo>
                  <a:lnTo>
                    <a:pt x="71274" y="220939"/>
                  </a:lnTo>
                  <a:lnTo>
                    <a:pt x="26895" y="213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98431" y="3476904"/>
              <a:ext cx="1052850" cy="73701"/>
            </a:xfrm>
            <a:custGeom>
              <a:avLst/>
              <a:gdLst/>
              <a:ahLst/>
              <a:cxnLst/>
              <a:rect l="0" t="0" r="0" b="0"/>
              <a:pathLst>
                <a:path w="1052850" h="73701">
                  <a:moveTo>
                    <a:pt x="1052849" y="73700"/>
                  </a:moveTo>
                  <a:lnTo>
                    <a:pt x="994233" y="64635"/>
                  </a:lnTo>
                  <a:lnTo>
                    <a:pt x="940059" y="55055"/>
                  </a:lnTo>
                  <a:lnTo>
                    <a:pt x="881178" y="41897"/>
                  </a:lnTo>
                  <a:lnTo>
                    <a:pt x="827679" y="34641"/>
                  </a:lnTo>
                  <a:lnTo>
                    <a:pt x="776732" y="29371"/>
                  </a:lnTo>
                  <a:lnTo>
                    <a:pt x="726932" y="20401"/>
                  </a:lnTo>
                  <a:lnTo>
                    <a:pt x="683390" y="13747"/>
                  </a:lnTo>
                  <a:lnTo>
                    <a:pt x="636741" y="6890"/>
                  </a:lnTo>
                  <a:lnTo>
                    <a:pt x="591832" y="3062"/>
                  </a:lnTo>
                  <a:lnTo>
                    <a:pt x="533327" y="907"/>
                  </a:lnTo>
                  <a:lnTo>
                    <a:pt x="476997" y="269"/>
                  </a:lnTo>
                  <a:lnTo>
                    <a:pt x="433097" y="120"/>
                  </a:lnTo>
                  <a:lnTo>
                    <a:pt x="371260" y="36"/>
                  </a:lnTo>
                  <a:lnTo>
                    <a:pt x="319923" y="11"/>
                  </a:lnTo>
                  <a:lnTo>
                    <a:pt x="263638" y="3"/>
                  </a:lnTo>
                  <a:lnTo>
                    <a:pt x="213946" y="1"/>
                  </a:lnTo>
                  <a:lnTo>
                    <a:pt x="155808" y="1"/>
                  </a:lnTo>
                  <a:lnTo>
                    <a:pt x="95298" y="0"/>
                  </a:lnTo>
                  <a:lnTo>
                    <a:pt x="4331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69131" y="3329505"/>
              <a:ext cx="159730" cy="186641"/>
            </a:xfrm>
            <a:custGeom>
              <a:avLst/>
              <a:gdLst/>
              <a:ahLst/>
              <a:cxnLst/>
              <a:rect l="0" t="0" r="0" b="0"/>
              <a:pathLst>
                <a:path w="159730" h="186641">
                  <a:moveTo>
                    <a:pt x="119061" y="31586"/>
                  </a:moveTo>
                  <a:lnTo>
                    <a:pt x="102294" y="20407"/>
                  </a:lnTo>
                  <a:lnTo>
                    <a:pt x="81584" y="18039"/>
                  </a:lnTo>
                  <a:lnTo>
                    <a:pt x="59121" y="22055"/>
                  </a:lnTo>
                  <a:lnTo>
                    <a:pt x="33321" y="37471"/>
                  </a:lnTo>
                  <a:lnTo>
                    <a:pt x="18174" y="50189"/>
                  </a:lnTo>
                  <a:lnTo>
                    <a:pt x="2082" y="76092"/>
                  </a:lnTo>
                  <a:lnTo>
                    <a:pt x="0" y="95820"/>
                  </a:lnTo>
                  <a:lnTo>
                    <a:pt x="8195" y="137081"/>
                  </a:lnTo>
                  <a:lnTo>
                    <a:pt x="23301" y="162929"/>
                  </a:lnTo>
                  <a:lnTo>
                    <a:pt x="39067" y="174969"/>
                  </a:lnTo>
                  <a:lnTo>
                    <a:pt x="58942" y="183049"/>
                  </a:lnTo>
                  <a:lnTo>
                    <a:pt x="83373" y="186640"/>
                  </a:lnTo>
                  <a:lnTo>
                    <a:pt x="106709" y="181997"/>
                  </a:lnTo>
                  <a:lnTo>
                    <a:pt x="127610" y="170965"/>
                  </a:lnTo>
                  <a:lnTo>
                    <a:pt x="144698" y="154364"/>
                  </a:lnTo>
                  <a:lnTo>
                    <a:pt x="153852" y="132167"/>
                  </a:lnTo>
                  <a:lnTo>
                    <a:pt x="159729" y="79790"/>
                  </a:lnTo>
                  <a:lnTo>
                    <a:pt x="155158" y="43919"/>
                  </a:lnTo>
                  <a:lnTo>
                    <a:pt x="146413" y="24979"/>
                  </a:lnTo>
                  <a:lnTo>
                    <a:pt x="1295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63444" y="3096470"/>
              <a:ext cx="114263" cy="380435"/>
            </a:xfrm>
            <a:custGeom>
              <a:avLst/>
              <a:gdLst/>
              <a:ahLst/>
              <a:cxnLst/>
              <a:rect l="0" t="0" r="0" b="0"/>
              <a:pathLst>
                <a:path w="114263" h="380435">
                  <a:moveTo>
                    <a:pt x="40562" y="380434"/>
                  </a:moveTo>
                  <a:lnTo>
                    <a:pt x="32229" y="342956"/>
                  </a:lnTo>
                  <a:lnTo>
                    <a:pt x="24878" y="291533"/>
                  </a:lnTo>
                  <a:lnTo>
                    <a:pt x="19397" y="229079"/>
                  </a:lnTo>
                  <a:lnTo>
                    <a:pt x="8262" y="170470"/>
                  </a:lnTo>
                  <a:lnTo>
                    <a:pt x="386" y="108243"/>
                  </a:lnTo>
                  <a:lnTo>
                    <a:pt x="0" y="49201"/>
                  </a:lnTo>
                  <a:lnTo>
                    <a:pt x="4207" y="24989"/>
                  </a:lnTo>
                  <a:lnTo>
                    <a:pt x="9307" y="15959"/>
                  </a:lnTo>
                  <a:lnTo>
                    <a:pt x="24331" y="2806"/>
                  </a:lnTo>
                  <a:lnTo>
                    <a:pt x="33251" y="0"/>
                  </a:lnTo>
                  <a:lnTo>
                    <a:pt x="52520" y="3"/>
                  </a:lnTo>
                  <a:lnTo>
                    <a:pt x="83100" y="12170"/>
                  </a:lnTo>
                  <a:lnTo>
                    <a:pt x="114262" y="32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88192" y="3297920"/>
              <a:ext cx="147401" cy="10529"/>
            </a:xfrm>
            <a:custGeom>
              <a:avLst/>
              <a:gdLst/>
              <a:ahLst/>
              <a:cxnLst/>
              <a:rect l="0" t="0" r="0" b="0"/>
              <a:pathLst>
                <a:path w="147401" h="10529">
                  <a:moveTo>
                    <a:pt x="147400" y="10528"/>
                  </a:moveTo>
                  <a:lnTo>
                    <a:pt x="93255" y="10528"/>
                  </a:lnTo>
                  <a:lnTo>
                    <a:pt x="3394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67219" y="3150521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31585" y="0"/>
                  </a:moveTo>
                  <a:lnTo>
                    <a:pt x="23252" y="57264"/>
                  </a:lnTo>
                  <a:lnTo>
                    <a:pt x="21707" y="106654"/>
                  </a:lnTo>
                  <a:lnTo>
                    <a:pt x="21250" y="161453"/>
                  </a:lnTo>
                  <a:lnTo>
                    <a:pt x="17994" y="219023"/>
                  </a:lnTo>
                  <a:lnTo>
                    <a:pt x="12740" y="273126"/>
                  </a:lnTo>
                  <a:lnTo>
                    <a:pt x="5375" y="33263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54711" y="3154771"/>
              <a:ext cx="333648" cy="418306"/>
            </a:xfrm>
            <a:custGeom>
              <a:avLst/>
              <a:gdLst/>
              <a:ahLst/>
              <a:cxnLst/>
              <a:rect l="0" t="0" r="0" b="0"/>
              <a:pathLst>
                <a:path w="333648" h="418306">
                  <a:moveTo>
                    <a:pt x="28321" y="37864"/>
                  </a:moveTo>
                  <a:lnTo>
                    <a:pt x="8077" y="81826"/>
                  </a:lnTo>
                  <a:lnTo>
                    <a:pt x="5466" y="84720"/>
                  </a:lnTo>
                  <a:lnTo>
                    <a:pt x="4896" y="83139"/>
                  </a:lnTo>
                  <a:lnTo>
                    <a:pt x="12385" y="55386"/>
                  </a:lnTo>
                  <a:lnTo>
                    <a:pt x="27369" y="31877"/>
                  </a:lnTo>
                  <a:lnTo>
                    <a:pt x="46627" y="10094"/>
                  </a:lnTo>
                  <a:lnTo>
                    <a:pt x="66483" y="2125"/>
                  </a:lnTo>
                  <a:lnTo>
                    <a:pt x="78329" y="0"/>
                  </a:lnTo>
                  <a:lnTo>
                    <a:pt x="97730" y="3878"/>
                  </a:lnTo>
                  <a:lnTo>
                    <a:pt x="121806" y="19215"/>
                  </a:lnTo>
                  <a:lnTo>
                    <a:pt x="129249" y="25431"/>
                  </a:lnTo>
                  <a:lnTo>
                    <a:pt x="140638" y="44817"/>
                  </a:lnTo>
                  <a:lnTo>
                    <a:pt x="157482" y="106567"/>
                  </a:lnTo>
                  <a:lnTo>
                    <a:pt x="157318" y="160256"/>
                  </a:lnTo>
                  <a:lnTo>
                    <a:pt x="155450" y="218797"/>
                  </a:lnTo>
                  <a:lnTo>
                    <a:pt x="146413" y="276245"/>
                  </a:lnTo>
                  <a:lnTo>
                    <a:pt x="129934" y="332164"/>
                  </a:lnTo>
                  <a:lnTo>
                    <a:pt x="92742" y="390452"/>
                  </a:lnTo>
                  <a:lnTo>
                    <a:pt x="76840" y="406310"/>
                  </a:lnTo>
                  <a:lnTo>
                    <a:pt x="58073" y="417257"/>
                  </a:lnTo>
                  <a:lnTo>
                    <a:pt x="48156" y="418305"/>
                  </a:lnTo>
                  <a:lnTo>
                    <a:pt x="27778" y="413229"/>
                  </a:lnTo>
                  <a:lnTo>
                    <a:pt x="13262" y="400055"/>
                  </a:lnTo>
                  <a:lnTo>
                    <a:pt x="7753" y="391628"/>
                  </a:lnTo>
                  <a:lnTo>
                    <a:pt x="0" y="357412"/>
                  </a:lnTo>
                  <a:lnTo>
                    <a:pt x="5786" y="312334"/>
                  </a:lnTo>
                  <a:lnTo>
                    <a:pt x="16055" y="281406"/>
                  </a:lnTo>
                  <a:lnTo>
                    <a:pt x="27159" y="264648"/>
                  </a:lnTo>
                  <a:lnTo>
                    <a:pt x="35735" y="259243"/>
                  </a:lnTo>
                  <a:lnTo>
                    <a:pt x="57742" y="253238"/>
                  </a:lnTo>
                  <a:lnTo>
                    <a:pt x="90851" y="255446"/>
                  </a:lnTo>
                  <a:lnTo>
                    <a:pt x="109145" y="263639"/>
                  </a:lnTo>
                  <a:lnTo>
                    <a:pt x="164006" y="295843"/>
                  </a:lnTo>
                  <a:lnTo>
                    <a:pt x="218293" y="330588"/>
                  </a:lnTo>
                  <a:lnTo>
                    <a:pt x="272443" y="367484"/>
                  </a:lnTo>
                  <a:lnTo>
                    <a:pt x="333647" y="406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7559461" y="1094963"/>
            <a:ext cx="284270" cy="42115"/>
          </a:xfrm>
          <a:custGeom>
            <a:avLst/>
            <a:gdLst/>
            <a:ahLst/>
            <a:cxnLst/>
            <a:rect l="0" t="0" r="0" b="0"/>
            <a:pathLst>
              <a:path w="284270" h="42115">
                <a:moveTo>
                  <a:pt x="284269" y="42114"/>
                </a:moveTo>
                <a:lnTo>
                  <a:pt x="228055" y="24156"/>
                </a:lnTo>
                <a:lnTo>
                  <a:pt x="169484" y="13567"/>
                </a:lnTo>
                <a:lnTo>
                  <a:pt x="118096" y="5540"/>
                </a:lnTo>
                <a:lnTo>
                  <a:pt x="58509" y="10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3958715" y="979150"/>
            <a:ext cx="2274156" cy="105286"/>
            <a:chOff x="3958715" y="979150"/>
            <a:chExt cx="2274156" cy="105286"/>
          </a:xfrm>
        </p:grpSpPr>
        <p:sp>
          <p:nvSpPr>
            <p:cNvPr id="79" name="Freeform 78"/>
            <p:cNvSpPr/>
            <p:nvPr/>
          </p:nvSpPr>
          <p:spPr>
            <a:xfrm>
              <a:off x="6096000" y="107390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0"/>
                  </a:lnTo>
                  <a:lnTo>
                    <a:pt x="1956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32704" y="105284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08997" y="2196"/>
                  </a:lnTo>
                  <a:lnTo>
                    <a:pt x="5803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53637" y="101073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41507" y="12724"/>
                  </a:lnTo>
                  <a:lnTo>
                    <a:pt x="83668" y="3582"/>
                  </a:lnTo>
                  <a:lnTo>
                    <a:pt x="33901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48269" y="97915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20450" y="2195"/>
                  </a:lnTo>
                  <a:lnTo>
                    <a:pt x="69026" y="433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58715" y="101073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5428" y="6403"/>
                  </a:lnTo>
                  <a:lnTo>
                    <a:pt x="65218" y="1265"/>
                  </a:lnTo>
                  <a:lnTo>
                    <a:pt x="19598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8622839" y="3484932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6289980" y="1836125"/>
            <a:ext cx="406145" cy="964456"/>
          </a:xfrm>
          <a:custGeom>
            <a:avLst/>
            <a:gdLst/>
            <a:ahLst/>
            <a:cxnLst/>
            <a:rect l="0" t="0" r="0" b="0"/>
            <a:pathLst>
              <a:path w="406145" h="964456">
                <a:moveTo>
                  <a:pt x="406144" y="964455"/>
                </a:moveTo>
                <a:lnTo>
                  <a:pt x="390503" y="938069"/>
                </a:lnTo>
                <a:lnTo>
                  <a:pt x="371300" y="881143"/>
                </a:lnTo>
                <a:lnTo>
                  <a:pt x="350415" y="824586"/>
                </a:lnTo>
                <a:lnTo>
                  <a:pt x="330405" y="770840"/>
                </a:lnTo>
                <a:lnTo>
                  <a:pt x="318842" y="717965"/>
                </a:lnTo>
                <a:lnTo>
                  <a:pt x="302418" y="663433"/>
                </a:lnTo>
                <a:lnTo>
                  <a:pt x="284313" y="609416"/>
                </a:lnTo>
                <a:lnTo>
                  <a:pt x="266352" y="558712"/>
                </a:lnTo>
                <a:lnTo>
                  <a:pt x="250471" y="510052"/>
                </a:lnTo>
                <a:lnTo>
                  <a:pt x="235237" y="458590"/>
                </a:lnTo>
                <a:lnTo>
                  <a:pt x="214717" y="399977"/>
                </a:lnTo>
                <a:lnTo>
                  <a:pt x="192163" y="340133"/>
                </a:lnTo>
                <a:lnTo>
                  <a:pt x="171483" y="281076"/>
                </a:lnTo>
                <a:lnTo>
                  <a:pt x="150403" y="221349"/>
                </a:lnTo>
                <a:lnTo>
                  <a:pt x="134617" y="173007"/>
                </a:lnTo>
                <a:lnTo>
                  <a:pt x="113213" y="109859"/>
                </a:lnTo>
                <a:lnTo>
                  <a:pt x="87625" y="53495"/>
                </a:lnTo>
                <a:lnTo>
                  <a:pt x="66973" y="10473"/>
                </a:lnTo>
                <a:lnTo>
                  <a:pt x="60707" y="2083"/>
                </a:lnTo>
                <a:lnTo>
                  <a:pt x="53020" y="0"/>
                </a:lnTo>
                <a:lnTo>
                  <a:pt x="44386" y="2120"/>
                </a:lnTo>
                <a:lnTo>
                  <a:pt x="35121" y="7044"/>
                </a:lnTo>
                <a:lnTo>
                  <a:pt x="21706" y="28112"/>
                </a:lnTo>
                <a:lnTo>
                  <a:pt x="10697" y="69738"/>
                </a:lnTo>
                <a:lnTo>
                  <a:pt x="6977" y="131314"/>
                </a:lnTo>
                <a:lnTo>
                  <a:pt x="6242" y="192567"/>
                </a:lnTo>
                <a:lnTo>
                  <a:pt x="6115" y="241428"/>
                </a:lnTo>
                <a:lnTo>
                  <a:pt x="2952" y="297333"/>
                </a:lnTo>
                <a:lnTo>
                  <a:pt x="0" y="312327"/>
                </a:lnTo>
                <a:lnTo>
                  <a:pt x="3745" y="293290"/>
                </a:lnTo>
                <a:lnTo>
                  <a:pt x="5603" y="235048"/>
                </a:lnTo>
                <a:lnTo>
                  <a:pt x="11560" y="172807"/>
                </a:lnTo>
                <a:lnTo>
                  <a:pt x="16766" y="116622"/>
                </a:lnTo>
                <a:lnTo>
                  <a:pt x="31113" y="59659"/>
                </a:lnTo>
                <a:lnTo>
                  <a:pt x="46889" y="27613"/>
                </a:lnTo>
                <a:lnTo>
                  <a:pt x="54337" y="21699"/>
                </a:lnTo>
                <a:lnTo>
                  <a:pt x="62812" y="18926"/>
                </a:lnTo>
                <a:lnTo>
                  <a:pt x="71971" y="18247"/>
                </a:lnTo>
                <a:lnTo>
                  <a:pt x="91506" y="23732"/>
                </a:lnTo>
                <a:lnTo>
                  <a:pt x="144262" y="52886"/>
                </a:lnTo>
                <a:lnTo>
                  <a:pt x="207264" y="94178"/>
                </a:lnTo>
                <a:lnTo>
                  <a:pt x="269273" y="1432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798520" y="4729730"/>
            <a:ext cx="1642447" cy="624386"/>
            <a:chOff x="798520" y="4729730"/>
            <a:chExt cx="1642447" cy="624386"/>
          </a:xfrm>
        </p:grpSpPr>
        <p:sp>
          <p:nvSpPr>
            <p:cNvPr id="87" name="Freeform 86"/>
            <p:cNvSpPr/>
            <p:nvPr/>
          </p:nvSpPr>
          <p:spPr>
            <a:xfrm>
              <a:off x="798520" y="4852127"/>
              <a:ext cx="272532" cy="501989"/>
            </a:xfrm>
            <a:custGeom>
              <a:avLst/>
              <a:gdLst/>
              <a:ahLst/>
              <a:cxnLst/>
              <a:rect l="0" t="0" r="0" b="0"/>
              <a:pathLst>
                <a:path w="272532" h="501989">
                  <a:moveTo>
                    <a:pt x="63171" y="56587"/>
                  </a:moveTo>
                  <a:lnTo>
                    <a:pt x="13673" y="116180"/>
                  </a:lnTo>
                  <a:lnTo>
                    <a:pt x="11455" y="117373"/>
                  </a:lnTo>
                  <a:lnTo>
                    <a:pt x="34862" y="65744"/>
                  </a:lnTo>
                  <a:lnTo>
                    <a:pt x="60309" y="30320"/>
                  </a:lnTo>
                  <a:lnTo>
                    <a:pt x="86500" y="13579"/>
                  </a:lnTo>
                  <a:lnTo>
                    <a:pt x="116487" y="1210"/>
                  </a:lnTo>
                  <a:lnTo>
                    <a:pt x="137170" y="0"/>
                  </a:lnTo>
                  <a:lnTo>
                    <a:pt x="156891" y="4531"/>
                  </a:lnTo>
                  <a:lnTo>
                    <a:pt x="173454" y="14344"/>
                  </a:lnTo>
                  <a:lnTo>
                    <a:pt x="185496" y="29623"/>
                  </a:lnTo>
                  <a:lnTo>
                    <a:pt x="193577" y="49283"/>
                  </a:lnTo>
                  <a:lnTo>
                    <a:pt x="197168" y="73618"/>
                  </a:lnTo>
                  <a:lnTo>
                    <a:pt x="183833" y="126198"/>
                  </a:lnTo>
                  <a:lnTo>
                    <a:pt x="176070" y="149527"/>
                  </a:lnTo>
                  <a:lnTo>
                    <a:pt x="162482" y="168473"/>
                  </a:lnTo>
                  <a:lnTo>
                    <a:pt x="144744" y="183523"/>
                  </a:lnTo>
                  <a:lnTo>
                    <a:pt x="125162" y="194112"/>
                  </a:lnTo>
                  <a:lnTo>
                    <a:pt x="119706" y="193894"/>
                  </a:lnTo>
                  <a:lnTo>
                    <a:pt x="117239" y="190239"/>
                  </a:lnTo>
                  <a:lnTo>
                    <a:pt x="116764" y="184293"/>
                  </a:lnTo>
                  <a:lnTo>
                    <a:pt x="121126" y="180329"/>
                  </a:lnTo>
                  <a:lnTo>
                    <a:pt x="138452" y="175924"/>
                  </a:lnTo>
                  <a:lnTo>
                    <a:pt x="161750" y="180206"/>
                  </a:lnTo>
                  <a:lnTo>
                    <a:pt x="194935" y="195770"/>
                  </a:lnTo>
                  <a:lnTo>
                    <a:pt x="219586" y="218320"/>
                  </a:lnTo>
                  <a:lnTo>
                    <a:pt x="248876" y="262969"/>
                  </a:lnTo>
                  <a:lnTo>
                    <a:pt x="267616" y="316850"/>
                  </a:lnTo>
                  <a:lnTo>
                    <a:pt x="272531" y="372552"/>
                  </a:lnTo>
                  <a:lnTo>
                    <a:pt x="267913" y="428616"/>
                  </a:lnTo>
                  <a:lnTo>
                    <a:pt x="259063" y="450441"/>
                  </a:lnTo>
                  <a:lnTo>
                    <a:pt x="234317" y="483516"/>
                  </a:lnTo>
                  <a:lnTo>
                    <a:pt x="208248" y="499849"/>
                  </a:lnTo>
                  <a:lnTo>
                    <a:pt x="188481" y="501988"/>
                  </a:lnTo>
                  <a:lnTo>
                    <a:pt x="128329" y="489631"/>
                  </a:lnTo>
                  <a:lnTo>
                    <a:pt x="88456" y="471375"/>
                  </a:lnTo>
                  <a:lnTo>
                    <a:pt x="32142" y="429837"/>
                  </a:lnTo>
                  <a:lnTo>
                    <a:pt x="0" y="414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84135" y="5102955"/>
              <a:ext cx="198738" cy="228386"/>
            </a:xfrm>
            <a:custGeom>
              <a:avLst/>
              <a:gdLst/>
              <a:ahLst/>
              <a:cxnLst/>
              <a:rect l="0" t="0" r="0" b="0"/>
              <a:pathLst>
                <a:path w="198738" h="228386">
                  <a:moveTo>
                    <a:pt x="135567" y="111086"/>
                  </a:moveTo>
                  <a:lnTo>
                    <a:pt x="117608" y="57211"/>
                  </a:lnTo>
                  <a:lnTo>
                    <a:pt x="106199" y="27662"/>
                  </a:lnTo>
                  <a:lnTo>
                    <a:pt x="94828" y="11228"/>
                  </a:lnTo>
                  <a:lnTo>
                    <a:pt x="86181" y="5909"/>
                  </a:lnTo>
                  <a:lnTo>
                    <a:pt x="64094" y="0"/>
                  </a:lnTo>
                  <a:lnTo>
                    <a:pt x="53993" y="1933"/>
                  </a:lnTo>
                  <a:lnTo>
                    <a:pt x="36531" y="13441"/>
                  </a:lnTo>
                  <a:lnTo>
                    <a:pt x="13546" y="45239"/>
                  </a:lnTo>
                  <a:lnTo>
                    <a:pt x="3096" y="89886"/>
                  </a:lnTo>
                  <a:lnTo>
                    <a:pt x="0" y="140159"/>
                  </a:lnTo>
                  <a:lnTo>
                    <a:pt x="4671" y="180921"/>
                  </a:lnTo>
                  <a:lnTo>
                    <a:pt x="13440" y="201005"/>
                  </a:lnTo>
                  <a:lnTo>
                    <a:pt x="19054" y="209637"/>
                  </a:lnTo>
                  <a:lnTo>
                    <a:pt x="34650" y="222346"/>
                  </a:lnTo>
                  <a:lnTo>
                    <a:pt x="43722" y="227373"/>
                  </a:lnTo>
                  <a:lnTo>
                    <a:pt x="52110" y="228385"/>
                  </a:lnTo>
                  <a:lnTo>
                    <a:pt x="67669" y="223270"/>
                  </a:lnTo>
                  <a:lnTo>
                    <a:pt x="82383" y="206959"/>
                  </a:lnTo>
                  <a:lnTo>
                    <a:pt x="105304" y="163949"/>
                  </a:lnTo>
                  <a:lnTo>
                    <a:pt x="124750" y="102781"/>
                  </a:lnTo>
                  <a:lnTo>
                    <a:pt x="128356" y="91511"/>
                  </a:lnTo>
                  <a:lnTo>
                    <a:pt x="130759" y="88677"/>
                  </a:lnTo>
                  <a:lnTo>
                    <a:pt x="132362" y="91467"/>
                  </a:lnTo>
                  <a:lnTo>
                    <a:pt x="140523" y="123978"/>
                  </a:lnTo>
                  <a:lnTo>
                    <a:pt x="155622" y="148311"/>
                  </a:lnTo>
                  <a:lnTo>
                    <a:pt x="171386" y="159996"/>
                  </a:lnTo>
                  <a:lnTo>
                    <a:pt x="198737" y="174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93401" y="5109557"/>
              <a:ext cx="129767" cy="136070"/>
            </a:xfrm>
            <a:custGeom>
              <a:avLst/>
              <a:gdLst/>
              <a:ahLst/>
              <a:cxnLst/>
              <a:rect l="0" t="0" r="0" b="0"/>
              <a:pathLst>
                <a:path w="129767" h="136070">
                  <a:moveTo>
                    <a:pt x="0" y="41313"/>
                  </a:moveTo>
                  <a:lnTo>
                    <a:pt x="3120" y="84004"/>
                  </a:lnTo>
                  <a:lnTo>
                    <a:pt x="14654" y="131244"/>
                  </a:lnTo>
                  <a:lnTo>
                    <a:pt x="16788" y="134022"/>
                  </a:lnTo>
                  <a:lnTo>
                    <a:pt x="18211" y="130025"/>
                  </a:lnTo>
                  <a:lnTo>
                    <a:pt x="21852" y="73055"/>
                  </a:lnTo>
                  <a:lnTo>
                    <a:pt x="30521" y="28751"/>
                  </a:lnTo>
                  <a:lnTo>
                    <a:pt x="41251" y="8044"/>
                  </a:lnTo>
                  <a:lnTo>
                    <a:pt x="49727" y="2756"/>
                  </a:lnTo>
                  <a:lnTo>
                    <a:pt x="71624" y="0"/>
                  </a:lnTo>
                  <a:lnTo>
                    <a:pt x="80505" y="4412"/>
                  </a:lnTo>
                  <a:lnTo>
                    <a:pt x="93492" y="21793"/>
                  </a:lnTo>
                  <a:lnTo>
                    <a:pt x="123518" y="81434"/>
                  </a:lnTo>
                  <a:lnTo>
                    <a:pt x="129766" y="102428"/>
                  </a:lnTo>
                  <a:lnTo>
                    <a:pt x="126342" y="136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10158" y="4853389"/>
              <a:ext cx="139788" cy="444146"/>
            </a:xfrm>
            <a:custGeom>
              <a:avLst/>
              <a:gdLst/>
              <a:ahLst/>
              <a:cxnLst/>
              <a:rect l="0" t="0" r="0" b="0"/>
              <a:pathLst>
                <a:path w="139788" h="444146">
                  <a:moveTo>
                    <a:pt x="67512" y="329066"/>
                  </a:moveTo>
                  <a:lnTo>
                    <a:pt x="78691" y="312299"/>
                  </a:lnTo>
                  <a:lnTo>
                    <a:pt x="85642" y="279514"/>
                  </a:lnTo>
                  <a:lnTo>
                    <a:pt x="82113" y="245754"/>
                  </a:lnTo>
                  <a:lnTo>
                    <a:pt x="70492" y="227308"/>
                  </a:lnTo>
                  <a:lnTo>
                    <a:pt x="62480" y="219113"/>
                  </a:lnTo>
                  <a:lnTo>
                    <a:pt x="54799" y="215990"/>
                  </a:lnTo>
                  <a:lnTo>
                    <a:pt x="47338" y="216247"/>
                  </a:lnTo>
                  <a:lnTo>
                    <a:pt x="40025" y="218759"/>
                  </a:lnTo>
                  <a:lnTo>
                    <a:pt x="25660" y="230908"/>
                  </a:lnTo>
                  <a:lnTo>
                    <a:pt x="18554" y="239061"/>
                  </a:lnTo>
                  <a:lnTo>
                    <a:pt x="10658" y="263717"/>
                  </a:lnTo>
                  <a:lnTo>
                    <a:pt x="0" y="316028"/>
                  </a:lnTo>
                  <a:lnTo>
                    <a:pt x="1235" y="349379"/>
                  </a:lnTo>
                  <a:lnTo>
                    <a:pt x="13303" y="399326"/>
                  </a:lnTo>
                  <a:lnTo>
                    <a:pt x="24312" y="422294"/>
                  </a:lnTo>
                  <a:lnTo>
                    <a:pt x="40123" y="437961"/>
                  </a:lnTo>
                  <a:lnTo>
                    <a:pt x="49253" y="443777"/>
                  </a:lnTo>
                  <a:lnTo>
                    <a:pt x="57679" y="444145"/>
                  </a:lnTo>
                  <a:lnTo>
                    <a:pt x="65636" y="440880"/>
                  </a:lnTo>
                  <a:lnTo>
                    <a:pt x="95218" y="416014"/>
                  </a:lnTo>
                  <a:lnTo>
                    <a:pt x="110946" y="384334"/>
                  </a:lnTo>
                  <a:lnTo>
                    <a:pt x="126741" y="324472"/>
                  </a:lnTo>
                  <a:lnTo>
                    <a:pt x="136404" y="278312"/>
                  </a:lnTo>
                  <a:lnTo>
                    <a:pt x="139787" y="222391"/>
                  </a:lnTo>
                  <a:lnTo>
                    <a:pt x="138450" y="168257"/>
                  </a:lnTo>
                  <a:lnTo>
                    <a:pt x="125446" y="115173"/>
                  </a:lnTo>
                  <a:lnTo>
                    <a:pt x="113664" y="64739"/>
                  </a:lnTo>
                  <a:lnTo>
                    <a:pt x="95658" y="3923"/>
                  </a:lnTo>
                  <a:lnTo>
                    <a:pt x="90955" y="0"/>
                  </a:lnTo>
                  <a:lnTo>
                    <a:pt x="85481" y="894"/>
                  </a:lnTo>
                  <a:lnTo>
                    <a:pt x="79491" y="5000"/>
                  </a:lnTo>
                  <a:lnTo>
                    <a:pt x="72836" y="22040"/>
                  </a:lnTo>
                  <a:lnTo>
                    <a:pt x="62975" y="71107"/>
                  </a:lnTo>
                  <a:lnTo>
                    <a:pt x="65403" y="134265"/>
                  </a:lnTo>
                  <a:lnTo>
                    <a:pt x="68057" y="184520"/>
                  </a:lnTo>
                  <a:lnTo>
                    <a:pt x="78842" y="244015"/>
                  </a:lnTo>
                  <a:lnTo>
                    <a:pt x="86586" y="270209"/>
                  </a:lnTo>
                  <a:lnTo>
                    <a:pt x="116406" y="330591"/>
                  </a:lnTo>
                  <a:lnTo>
                    <a:pt x="120155" y="339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30448" y="4813958"/>
              <a:ext cx="10519" cy="442198"/>
            </a:xfrm>
            <a:custGeom>
              <a:avLst/>
              <a:gdLst/>
              <a:ahLst/>
              <a:cxnLst/>
              <a:rect l="0" t="0" r="0" b="0"/>
              <a:pathLst>
                <a:path w="10519" h="442198">
                  <a:moveTo>
                    <a:pt x="10518" y="0"/>
                  </a:moveTo>
                  <a:lnTo>
                    <a:pt x="1453" y="58617"/>
                  </a:lnTo>
                  <a:lnTo>
                    <a:pt x="423" y="104585"/>
                  </a:lnTo>
                  <a:lnTo>
                    <a:pt x="118" y="160840"/>
                  </a:lnTo>
                  <a:lnTo>
                    <a:pt x="27" y="221961"/>
                  </a:lnTo>
                  <a:lnTo>
                    <a:pt x="0" y="284525"/>
                  </a:lnTo>
                  <a:lnTo>
                    <a:pt x="7227" y="344501"/>
                  </a:lnTo>
                  <a:lnTo>
                    <a:pt x="9868" y="400195"/>
                  </a:lnTo>
                  <a:lnTo>
                    <a:pt x="1051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88216" y="4729730"/>
              <a:ext cx="242222" cy="391614"/>
            </a:xfrm>
            <a:custGeom>
              <a:avLst/>
              <a:gdLst/>
              <a:ahLst/>
              <a:cxnLst/>
              <a:rect l="0" t="0" r="0" b="0"/>
              <a:pathLst>
                <a:path w="242222" h="391614">
                  <a:moveTo>
                    <a:pt x="242221" y="294798"/>
                  </a:moveTo>
                  <a:lnTo>
                    <a:pt x="201364" y="297137"/>
                  </a:lnTo>
                  <a:lnTo>
                    <a:pt x="160835" y="312778"/>
                  </a:lnTo>
                  <a:lnTo>
                    <a:pt x="108339" y="345793"/>
                  </a:lnTo>
                  <a:lnTo>
                    <a:pt x="53102" y="381148"/>
                  </a:lnTo>
                  <a:lnTo>
                    <a:pt x="31826" y="390888"/>
                  </a:lnTo>
                  <a:lnTo>
                    <a:pt x="22409" y="391613"/>
                  </a:lnTo>
                  <a:lnTo>
                    <a:pt x="5707" y="386180"/>
                  </a:lnTo>
                  <a:lnTo>
                    <a:pt x="1487" y="377946"/>
                  </a:lnTo>
                  <a:lnTo>
                    <a:pt x="0" y="322704"/>
                  </a:lnTo>
                  <a:lnTo>
                    <a:pt x="5642" y="266645"/>
                  </a:lnTo>
                  <a:lnTo>
                    <a:pt x="14716" y="210287"/>
                  </a:lnTo>
                  <a:lnTo>
                    <a:pt x="19225" y="147315"/>
                  </a:lnTo>
                  <a:lnTo>
                    <a:pt x="20279" y="102128"/>
                  </a:lnTo>
                  <a:lnTo>
                    <a:pt x="23993" y="43128"/>
                  </a:lnTo>
                  <a:lnTo>
                    <a:pt x="316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689513" y="4731869"/>
            <a:ext cx="3878625" cy="588992"/>
            <a:chOff x="2689513" y="4731869"/>
            <a:chExt cx="3878625" cy="588992"/>
          </a:xfrm>
        </p:grpSpPr>
        <p:sp>
          <p:nvSpPr>
            <p:cNvPr id="94" name="Freeform 93"/>
            <p:cNvSpPr/>
            <p:nvPr/>
          </p:nvSpPr>
          <p:spPr>
            <a:xfrm>
              <a:off x="2689513" y="5084364"/>
              <a:ext cx="204179" cy="223007"/>
            </a:xfrm>
            <a:custGeom>
              <a:avLst/>
              <a:gdLst/>
              <a:ahLst/>
              <a:cxnLst/>
              <a:rect l="0" t="0" r="0" b="0"/>
              <a:pathLst>
                <a:path w="204179" h="223007">
                  <a:moveTo>
                    <a:pt x="119950" y="55977"/>
                  </a:moveTo>
                  <a:lnTo>
                    <a:pt x="110375" y="31931"/>
                  </a:lnTo>
                  <a:lnTo>
                    <a:pt x="99707" y="17604"/>
                  </a:lnTo>
                  <a:lnTo>
                    <a:pt x="74958" y="1973"/>
                  </a:lnTo>
                  <a:lnTo>
                    <a:pt x="55500" y="0"/>
                  </a:lnTo>
                  <a:lnTo>
                    <a:pt x="45398" y="1112"/>
                  </a:lnTo>
                  <a:lnTo>
                    <a:pt x="37493" y="5362"/>
                  </a:lnTo>
                  <a:lnTo>
                    <a:pt x="25591" y="19443"/>
                  </a:lnTo>
                  <a:lnTo>
                    <a:pt x="971" y="77524"/>
                  </a:lnTo>
                  <a:lnTo>
                    <a:pt x="0" y="98309"/>
                  </a:lnTo>
                  <a:lnTo>
                    <a:pt x="5932" y="157998"/>
                  </a:lnTo>
                  <a:lnTo>
                    <a:pt x="27784" y="213475"/>
                  </a:lnTo>
                  <a:lnTo>
                    <a:pt x="33940" y="219467"/>
                  </a:lnTo>
                  <a:lnTo>
                    <a:pt x="41553" y="222292"/>
                  </a:lnTo>
                  <a:lnTo>
                    <a:pt x="50138" y="223006"/>
                  </a:lnTo>
                  <a:lnTo>
                    <a:pt x="58201" y="218802"/>
                  </a:lnTo>
                  <a:lnTo>
                    <a:pt x="73399" y="201654"/>
                  </a:lnTo>
                  <a:lnTo>
                    <a:pt x="101705" y="140054"/>
                  </a:lnTo>
                  <a:lnTo>
                    <a:pt x="107136" y="102986"/>
                  </a:lnTo>
                  <a:lnTo>
                    <a:pt x="109067" y="99014"/>
                  </a:lnTo>
                  <a:lnTo>
                    <a:pt x="111525" y="101047"/>
                  </a:lnTo>
                  <a:lnTo>
                    <a:pt x="118545" y="113443"/>
                  </a:lnTo>
                  <a:lnTo>
                    <a:pt x="148766" y="147397"/>
                  </a:lnTo>
                  <a:lnTo>
                    <a:pt x="168632" y="155100"/>
                  </a:lnTo>
                  <a:lnTo>
                    <a:pt x="204178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14748" y="5056113"/>
              <a:ext cx="94758" cy="213019"/>
            </a:xfrm>
            <a:custGeom>
              <a:avLst/>
              <a:gdLst/>
              <a:ahLst/>
              <a:cxnLst/>
              <a:rect l="0" t="0" r="0" b="0"/>
              <a:pathLst>
                <a:path w="94758" h="213019">
                  <a:moveTo>
                    <a:pt x="0" y="105285"/>
                  </a:moveTo>
                  <a:lnTo>
                    <a:pt x="17959" y="159160"/>
                  </a:lnTo>
                  <a:lnTo>
                    <a:pt x="36301" y="213018"/>
                  </a:lnTo>
                  <a:lnTo>
                    <a:pt x="20512" y="153821"/>
                  </a:lnTo>
                  <a:lnTo>
                    <a:pt x="12501" y="100964"/>
                  </a:lnTo>
                  <a:lnTo>
                    <a:pt x="11113" y="59421"/>
                  </a:lnTo>
                  <a:lnTo>
                    <a:pt x="17028" y="37718"/>
                  </a:lnTo>
                  <a:lnTo>
                    <a:pt x="21880" y="28655"/>
                  </a:lnTo>
                  <a:lnTo>
                    <a:pt x="39751" y="15465"/>
                  </a:lnTo>
                  <a:lnTo>
                    <a:pt x="69880" y="458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64455" y="5034516"/>
              <a:ext cx="166149" cy="213729"/>
            </a:xfrm>
            <a:custGeom>
              <a:avLst/>
              <a:gdLst/>
              <a:ahLst/>
              <a:cxnLst/>
              <a:rect l="0" t="0" r="0" b="0"/>
              <a:pathLst>
                <a:path w="166149" h="213729">
                  <a:moveTo>
                    <a:pt x="39806" y="116354"/>
                  </a:moveTo>
                  <a:lnTo>
                    <a:pt x="92511" y="97226"/>
                  </a:lnTo>
                  <a:lnTo>
                    <a:pt x="108464" y="86015"/>
                  </a:lnTo>
                  <a:lnTo>
                    <a:pt x="117114" y="66995"/>
                  </a:lnTo>
                  <a:lnTo>
                    <a:pt x="119421" y="55372"/>
                  </a:lnTo>
                  <a:lnTo>
                    <a:pt x="118619" y="45284"/>
                  </a:lnTo>
                  <a:lnTo>
                    <a:pt x="111489" y="27835"/>
                  </a:lnTo>
                  <a:lnTo>
                    <a:pt x="88731" y="4858"/>
                  </a:lnTo>
                  <a:lnTo>
                    <a:pt x="79442" y="1079"/>
                  </a:lnTo>
                  <a:lnTo>
                    <a:pt x="59762" y="0"/>
                  </a:lnTo>
                  <a:lnTo>
                    <a:pt x="42436" y="6539"/>
                  </a:lnTo>
                  <a:lnTo>
                    <a:pt x="34541" y="11558"/>
                  </a:lnTo>
                  <a:lnTo>
                    <a:pt x="22648" y="26494"/>
                  </a:lnTo>
                  <a:lnTo>
                    <a:pt x="5482" y="64678"/>
                  </a:lnTo>
                  <a:lnTo>
                    <a:pt x="0" y="101173"/>
                  </a:lnTo>
                  <a:lnTo>
                    <a:pt x="3966" y="136032"/>
                  </a:lnTo>
                  <a:lnTo>
                    <a:pt x="12569" y="154735"/>
                  </a:lnTo>
                  <a:lnTo>
                    <a:pt x="45058" y="199137"/>
                  </a:lnTo>
                  <a:lnTo>
                    <a:pt x="63197" y="210858"/>
                  </a:lnTo>
                  <a:lnTo>
                    <a:pt x="82957" y="213728"/>
                  </a:lnTo>
                  <a:lnTo>
                    <a:pt x="124239" y="206038"/>
                  </a:lnTo>
                  <a:lnTo>
                    <a:pt x="166148" y="190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48520" y="4992616"/>
              <a:ext cx="150582" cy="224370"/>
            </a:xfrm>
            <a:custGeom>
              <a:avLst/>
              <a:gdLst/>
              <a:ahLst/>
              <a:cxnLst/>
              <a:rect l="0" t="0" r="0" b="0"/>
              <a:pathLst>
                <a:path w="150582" h="224370">
                  <a:moveTo>
                    <a:pt x="108467" y="74026"/>
                  </a:moveTo>
                  <a:lnTo>
                    <a:pt x="88223" y="30063"/>
                  </a:lnTo>
                  <a:lnTo>
                    <a:pt x="69063" y="5368"/>
                  </a:lnTo>
                  <a:lnTo>
                    <a:pt x="61141" y="1348"/>
                  </a:lnTo>
                  <a:lnTo>
                    <a:pt x="42980" y="0"/>
                  </a:lnTo>
                  <a:lnTo>
                    <a:pt x="34393" y="3618"/>
                  </a:lnTo>
                  <a:lnTo>
                    <a:pt x="18613" y="16997"/>
                  </a:lnTo>
                  <a:lnTo>
                    <a:pt x="2165" y="44260"/>
                  </a:lnTo>
                  <a:lnTo>
                    <a:pt x="0" y="70545"/>
                  </a:lnTo>
                  <a:lnTo>
                    <a:pt x="5359" y="118228"/>
                  </a:lnTo>
                  <a:lnTo>
                    <a:pt x="17475" y="163162"/>
                  </a:lnTo>
                  <a:lnTo>
                    <a:pt x="42530" y="204197"/>
                  </a:lnTo>
                  <a:lnTo>
                    <a:pt x="59274" y="216887"/>
                  </a:lnTo>
                  <a:lnTo>
                    <a:pt x="68653" y="221909"/>
                  </a:lnTo>
                  <a:lnTo>
                    <a:pt x="91551" y="224369"/>
                  </a:lnTo>
                  <a:lnTo>
                    <a:pt x="150581" y="221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38072" y="5023972"/>
              <a:ext cx="203185" cy="190293"/>
            </a:xfrm>
            <a:custGeom>
              <a:avLst/>
              <a:gdLst/>
              <a:ahLst/>
              <a:cxnLst/>
              <a:rect l="0" t="0" r="0" b="0"/>
              <a:pathLst>
                <a:path w="203185" h="190293">
                  <a:moveTo>
                    <a:pt x="97899" y="105841"/>
                  </a:moveTo>
                  <a:lnTo>
                    <a:pt x="103488" y="89073"/>
                  </a:lnTo>
                  <a:lnTo>
                    <a:pt x="101375" y="56289"/>
                  </a:lnTo>
                  <a:lnTo>
                    <a:pt x="93340" y="22528"/>
                  </a:lnTo>
                  <a:lnTo>
                    <a:pt x="87840" y="14034"/>
                  </a:lnTo>
                  <a:lnTo>
                    <a:pt x="72372" y="1477"/>
                  </a:lnTo>
                  <a:lnTo>
                    <a:pt x="63333" y="0"/>
                  </a:lnTo>
                  <a:lnTo>
                    <a:pt x="43932" y="4598"/>
                  </a:lnTo>
                  <a:lnTo>
                    <a:pt x="26731" y="17560"/>
                  </a:lnTo>
                  <a:lnTo>
                    <a:pt x="12457" y="36189"/>
                  </a:lnTo>
                  <a:lnTo>
                    <a:pt x="2213" y="60066"/>
                  </a:lnTo>
                  <a:lnTo>
                    <a:pt x="0" y="86276"/>
                  </a:lnTo>
                  <a:lnTo>
                    <a:pt x="8111" y="141230"/>
                  </a:lnTo>
                  <a:lnTo>
                    <a:pt x="23202" y="171959"/>
                  </a:lnTo>
                  <a:lnTo>
                    <a:pt x="38964" y="185139"/>
                  </a:lnTo>
                  <a:lnTo>
                    <a:pt x="48081" y="190292"/>
                  </a:lnTo>
                  <a:lnTo>
                    <a:pt x="56498" y="190217"/>
                  </a:lnTo>
                  <a:lnTo>
                    <a:pt x="64450" y="186658"/>
                  </a:lnTo>
                  <a:lnTo>
                    <a:pt x="78353" y="173345"/>
                  </a:lnTo>
                  <a:lnTo>
                    <a:pt x="100683" y="126082"/>
                  </a:lnTo>
                  <a:lnTo>
                    <a:pt x="101866" y="105478"/>
                  </a:lnTo>
                  <a:lnTo>
                    <a:pt x="100832" y="91642"/>
                  </a:lnTo>
                  <a:lnTo>
                    <a:pt x="102194" y="92865"/>
                  </a:lnTo>
                  <a:lnTo>
                    <a:pt x="124418" y="128179"/>
                  </a:lnTo>
                  <a:lnTo>
                    <a:pt x="154047" y="158043"/>
                  </a:lnTo>
                  <a:lnTo>
                    <a:pt x="163407" y="165209"/>
                  </a:lnTo>
                  <a:lnTo>
                    <a:pt x="171987" y="168816"/>
                  </a:lnTo>
                  <a:lnTo>
                    <a:pt x="203184" y="169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51785" y="4856072"/>
              <a:ext cx="63171" cy="336913"/>
            </a:xfrm>
            <a:custGeom>
              <a:avLst/>
              <a:gdLst/>
              <a:ahLst/>
              <a:cxnLst/>
              <a:rect l="0" t="0" r="0" b="0"/>
              <a:pathLst>
                <a:path w="63171" h="336913">
                  <a:moveTo>
                    <a:pt x="0" y="0"/>
                  </a:moveTo>
                  <a:lnTo>
                    <a:pt x="5589" y="58616"/>
                  </a:lnTo>
                  <a:lnTo>
                    <a:pt x="17958" y="115130"/>
                  </a:lnTo>
                  <a:lnTo>
                    <a:pt x="28197" y="170203"/>
                  </a:lnTo>
                  <a:lnTo>
                    <a:pt x="38640" y="222916"/>
                  </a:lnTo>
                  <a:lnTo>
                    <a:pt x="52649" y="283242"/>
                  </a:lnTo>
                  <a:lnTo>
                    <a:pt x="6317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957070" y="4845543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8333" y="48931"/>
                  </a:lnTo>
                  <a:lnTo>
                    <a:pt x="9878" y="96777"/>
                  </a:lnTo>
                  <a:lnTo>
                    <a:pt x="15989" y="154167"/>
                  </a:lnTo>
                  <a:lnTo>
                    <a:pt x="27291" y="214940"/>
                  </a:lnTo>
                  <a:lnTo>
                    <a:pt x="33856" y="273218"/>
                  </a:lnTo>
                  <a:lnTo>
                    <a:pt x="39667" y="312580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20241" y="4970338"/>
              <a:ext cx="136871" cy="222647"/>
            </a:xfrm>
            <a:custGeom>
              <a:avLst/>
              <a:gdLst/>
              <a:ahLst/>
              <a:cxnLst/>
              <a:rect l="0" t="0" r="0" b="0"/>
              <a:pathLst>
                <a:path w="136871" h="222647">
                  <a:moveTo>
                    <a:pt x="0" y="170003"/>
                  </a:moveTo>
                  <a:lnTo>
                    <a:pt x="11178" y="153236"/>
                  </a:lnTo>
                  <a:lnTo>
                    <a:pt x="26025" y="141884"/>
                  </a:lnTo>
                  <a:lnTo>
                    <a:pt x="58563" y="119475"/>
                  </a:lnTo>
                  <a:lnTo>
                    <a:pt x="101679" y="78634"/>
                  </a:lnTo>
                  <a:lnTo>
                    <a:pt x="109531" y="58425"/>
                  </a:lnTo>
                  <a:lnTo>
                    <a:pt x="111625" y="46484"/>
                  </a:lnTo>
                  <a:lnTo>
                    <a:pt x="107713" y="26979"/>
                  </a:lnTo>
                  <a:lnTo>
                    <a:pt x="103394" y="18502"/>
                  </a:lnTo>
                  <a:lnTo>
                    <a:pt x="89236" y="5963"/>
                  </a:lnTo>
                  <a:lnTo>
                    <a:pt x="80548" y="981"/>
                  </a:lnTo>
                  <a:lnTo>
                    <a:pt x="71246" y="0"/>
                  </a:lnTo>
                  <a:lnTo>
                    <a:pt x="51552" y="5149"/>
                  </a:lnTo>
                  <a:lnTo>
                    <a:pt x="37340" y="18356"/>
                  </a:lnTo>
                  <a:lnTo>
                    <a:pt x="31912" y="26791"/>
                  </a:lnTo>
                  <a:lnTo>
                    <a:pt x="24273" y="61020"/>
                  </a:lnTo>
                  <a:lnTo>
                    <a:pt x="22862" y="113337"/>
                  </a:lnTo>
                  <a:lnTo>
                    <a:pt x="30820" y="147754"/>
                  </a:lnTo>
                  <a:lnTo>
                    <a:pt x="53877" y="187705"/>
                  </a:lnTo>
                  <a:lnTo>
                    <a:pt x="68399" y="202437"/>
                  </a:lnTo>
                  <a:lnTo>
                    <a:pt x="86551" y="212885"/>
                  </a:lnTo>
                  <a:lnTo>
                    <a:pt x="136870" y="222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01183" y="4731869"/>
              <a:ext cx="150788" cy="482012"/>
            </a:xfrm>
            <a:custGeom>
              <a:avLst/>
              <a:gdLst/>
              <a:ahLst/>
              <a:cxnLst/>
              <a:rect l="0" t="0" r="0" b="0"/>
              <a:pathLst>
                <a:path w="150788" h="482012">
                  <a:moveTo>
                    <a:pt x="124384" y="366358"/>
                  </a:moveTo>
                  <a:lnTo>
                    <a:pt x="124384" y="344001"/>
                  </a:lnTo>
                  <a:lnTo>
                    <a:pt x="118145" y="326786"/>
                  </a:lnTo>
                  <a:lnTo>
                    <a:pt x="95076" y="296670"/>
                  </a:lnTo>
                  <a:lnTo>
                    <a:pt x="75483" y="288593"/>
                  </a:lnTo>
                  <a:lnTo>
                    <a:pt x="63708" y="286439"/>
                  </a:lnTo>
                  <a:lnTo>
                    <a:pt x="44384" y="290284"/>
                  </a:lnTo>
                  <a:lnTo>
                    <a:pt x="27998" y="300962"/>
                  </a:lnTo>
                  <a:lnTo>
                    <a:pt x="12915" y="317406"/>
                  </a:lnTo>
                  <a:lnTo>
                    <a:pt x="4652" y="342652"/>
                  </a:lnTo>
                  <a:lnTo>
                    <a:pt x="0" y="389750"/>
                  </a:lnTo>
                  <a:lnTo>
                    <a:pt x="1252" y="421208"/>
                  </a:lnTo>
                  <a:lnTo>
                    <a:pt x="15111" y="457479"/>
                  </a:lnTo>
                  <a:lnTo>
                    <a:pt x="27465" y="475487"/>
                  </a:lnTo>
                  <a:lnTo>
                    <a:pt x="35205" y="480055"/>
                  </a:lnTo>
                  <a:lnTo>
                    <a:pt x="53163" y="482011"/>
                  </a:lnTo>
                  <a:lnTo>
                    <a:pt x="83005" y="470945"/>
                  </a:lnTo>
                  <a:lnTo>
                    <a:pt x="97415" y="456125"/>
                  </a:lnTo>
                  <a:lnTo>
                    <a:pt x="126984" y="394386"/>
                  </a:lnTo>
                  <a:lnTo>
                    <a:pt x="137238" y="367117"/>
                  </a:lnTo>
                  <a:lnTo>
                    <a:pt x="146940" y="308190"/>
                  </a:lnTo>
                  <a:lnTo>
                    <a:pt x="150787" y="284354"/>
                  </a:lnTo>
                  <a:lnTo>
                    <a:pt x="146844" y="231097"/>
                  </a:lnTo>
                  <a:lnTo>
                    <a:pt x="145857" y="174202"/>
                  </a:lnTo>
                  <a:lnTo>
                    <a:pt x="142444" y="116011"/>
                  </a:lnTo>
                  <a:lnTo>
                    <a:pt x="134025" y="64844"/>
                  </a:lnTo>
                  <a:lnTo>
                    <a:pt x="120699" y="11222"/>
                  </a:lnTo>
                  <a:lnTo>
                    <a:pt x="114908" y="4429"/>
                  </a:lnTo>
                  <a:lnTo>
                    <a:pt x="107538" y="1070"/>
                  </a:lnTo>
                  <a:lnTo>
                    <a:pt x="99116" y="0"/>
                  </a:lnTo>
                  <a:lnTo>
                    <a:pt x="92331" y="6306"/>
                  </a:lnTo>
                  <a:lnTo>
                    <a:pt x="81672" y="32030"/>
                  </a:lnTo>
                  <a:lnTo>
                    <a:pt x="73703" y="90095"/>
                  </a:lnTo>
                  <a:lnTo>
                    <a:pt x="75248" y="150438"/>
                  </a:lnTo>
                  <a:lnTo>
                    <a:pt x="80883" y="208024"/>
                  </a:lnTo>
                  <a:lnTo>
                    <a:pt x="89232" y="261253"/>
                  </a:lnTo>
                  <a:lnTo>
                    <a:pt x="95214" y="322546"/>
                  </a:lnTo>
                  <a:lnTo>
                    <a:pt x="112903" y="380061"/>
                  </a:lnTo>
                  <a:lnTo>
                    <a:pt x="124384" y="429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53543" y="4753901"/>
              <a:ext cx="145808" cy="460141"/>
            </a:xfrm>
            <a:custGeom>
              <a:avLst/>
              <a:gdLst/>
              <a:ahLst/>
              <a:cxnLst/>
              <a:rect l="0" t="0" r="0" b="0"/>
              <a:pathLst>
                <a:path w="145808" h="460141">
                  <a:moveTo>
                    <a:pt x="29993" y="460140"/>
                  </a:moveTo>
                  <a:lnTo>
                    <a:pt x="22757" y="432583"/>
                  </a:lnTo>
                  <a:lnTo>
                    <a:pt x="20115" y="373241"/>
                  </a:lnTo>
                  <a:lnTo>
                    <a:pt x="19593" y="310784"/>
                  </a:lnTo>
                  <a:lnTo>
                    <a:pt x="13913" y="261988"/>
                  </a:lnTo>
                  <a:lnTo>
                    <a:pt x="10411" y="210485"/>
                  </a:lnTo>
                  <a:lnTo>
                    <a:pt x="3784" y="158180"/>
                  </a:lnTo>
                  <a:lnTo>
                    <a:pt x="0" y="105638"/>
                  </a:lnTo>
                  <a:lnTo>
                    <a:pt x="4469" y="58614"/>
                  </a:lnTo>
                  <a:lnTo>
                    <a:pt x="13190" y="35629"/>
                  </a:lnTo>
                  <a:lnTo>
                    <a:pt x="18791" y="26224"/>
                  </a:lnTo>
                  <a:lnTo>
                    <a:pt x="34373" y="12654"/>
                  </a:lnTo>
                  <a:lnTo>
                    <a:pt x="54166" y="3894"/>
                  </a:lnTo>
                  <a:lnTo>
                    <a:pt x="78561" y="0"/>
                  </a:lnTo>
                  <a:lnTo>
                    <a:pt x="101882" y="4509"/>
                  </a:lnTo>
                  <a:lnTo>
                    <a:pt x="145807" y="17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09836" y="502452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0"/>
                  </a:lnTo>
                  <a:lnTo>
                    <a:pt x="22407" y="5589"/>
                  </a:lnTo>
                  <a:lnTo>
                    <a:pt x="9959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43451" y="5013826"/>
              <a:ext cx="192770" cy="210348"/>
            </a:xfrm>
            <a:custGeom>
              <a:avLst/>
              <a:gdLst/>
              <a:ahLst/>
              <a:cxnLst/>
              <a:rect l="0" t="0" r="0" b="0"/>
              <a:pathLst>
                <a:path w="192770" h="210348">
                  <a:moveTo>
                    <a:pt x="119070" y="115987"/>
                  </a:moveTo>
                  <a:lnTo>
                    <a:pt x="125135" y="83535"/>
                  </a:lnTo>
                  <a:lnTo>
                    <a:pt x="114510" y="31644"/>
                  </a:lnTo>
                  <a:lnTo>
                    <a:pt x="99131" y="5729"/>
                  </a:lnTo>
                  <a:lnTo>
                    <a:pt x="90570" y="1537"/>
                  </a:lnTo>
                  <a:lnTo>
                    <a:pt x="68578" y="0"/>
                  </a:lnTo>
                  <a:lnTo>
                    <a:pt x="49445" y="6335"/>
                  </a:lnTo>
                  <a:lnTo>
                    <a:pt x="41068" y="11300"/>
                  </a:lnTo>
                  <a:lnTo>
                    <a:pt x="28640" y="26176"/>
                  </a:lnTo>
                  <a:lnTo>
                    <a:pt x="3636" y="84835"/>
                  </a:lnTo>
                  <a:lnTo>
                    <a:pt x="0" y="95219"/>
                  </a:lnTo>
                  <a:lnTo>
                    <a:pt x="472" y="132190"/>
                  </a:lnTo>
                  <a:lnTo>
                    <a:pt x="12281" y="184265"/>
                  </a:lnTo>
                  <a:lnTo>
                    <a:pt x="23255" y="203264"/>
                  </a:lnTo>
                  <a:lnTo>
                    <a:pt x="30626" y="208097"/>
                  </a:lnTo>
                  <a:lnTo>
                    <a:pt x="48176" y="210347"/>
                  </a:lnTo>
                  <a:lnTo>
                    <a:pt x="56599" y="206970"/>
                  </a:lnTo>
                  <a:lnTo>
                    <a:pt x="72198" y="193858"/>
                  </a:lnTo>
                  <a:lnTo>
                    <a:pt x="88543" y="166746"/>
                  </a:lnTo>
                  <a:lnTo>
                    <a:pt x="111835" y="105293"/>
                  </a:lnTo>
                  <a:lnTo>
                    <a:pt x="115417" y="101838"/>
                  </a:lnTo>
                  <a:lnTo>
                    <a:pt x="118974" y="103045"/>
                  </a:lnTo>
                  <a:lnTo>
                    <a:pt x="165100" y="165847"/>
                  </a:lnTo>
                  <a:lnTo>
                    <a:pt x="192769" y="179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59146" y="5023166"/>
              <a:ext cx="156059" cy="192744"/>
            </a:xfrm>
            <a:custGeom>
              <a:avLst/>
              <a:gdLst/>
              <a:ahLst/>
              <a:cxnLst/>
              <a:rect l="0" t="0" r="0" b="0"/>
              <a:pathLst>
                <a:path w="156059" h="192744">
                  <a:moveTo>
                    <a:pt x="92887" y="54004"/>
                  </a:moveTo>
                  <a:lnTo>
                    <a:pt x="83312" y="29958"/>
                  </a:lnTo>
                  <a:lnTo>
                    <a:pt x="72644" y="15631"/>
                  </a:lnTo>
                  <a:lnTo>
                    <a:pt x="47895" y="0"/>
                  </a:lnTo>
                  <a:lnTo>
                    <a:pt x="39496" y="454"/>
                  </a:lnTo>
                  <a:lnTo>
                    <a:pt x="23924" y="10317"/>
                  </a:lnTo>
                  <a:lnTo>
                    <a:pt x="7593" y="35601"/>
                  </a:lnTo>
                  <a:lnTo>
                    <a:pt x="0" y="91226"/>
                  </a:lnTo>
                  <a:lnTo>
                    <a:pt x="1024" y="131973"/>
                  </a:lnTo>
                  <a:lnTo>
                    <a:pt x="9556" y="151438"/>
                  </a:lnTo>
                  <a:lnTo>
                    <a:pt x="27512" y="175550"/>
                  </a:lnTo>
                  <a:lnTo>
                    <a:pt x="53240" y="191923"/>
                  </a:lnTo>
                  <a:lnTo>
                    <a:pt x="62946" y="192743"/>
                  </a:lnTo>
                  <a:lnTo>
                    <a:pt x="114161" y="176851"/>
                  </a:lnTo>
                  <a:lnTo>
                    <a:pt x="156058" y="148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78461" y="4845543"/>
              <a:ext cx="10444" cy="347442"/>
            </a:xfrm>
            <a:custGeom>
              <a:avLst/>
              <a:gdLst/>
              <a:ahLst/>
              <a:cxnLst/>
              <a:rect l="0" t="0" r="0" b="0"/>
              <a:pathLst>
                <a:path w="10444" h="347442">
                  <a:moveTo>
                    <a:pt x="10443" y="0"/>
                  </a:moveTo>
                  <a:lnTo>
                    <a:pt x="3207" y="28726"/>
                  </a:lnTo>
                  <a:lnTo>
                    <a:pt x="890" y="77921"/>
                  </a:lnTo>
                  <a:lnTo>
                    <a:pt x="203" y="130062"/>
                  </a:lnTo>
                  <a:lnTo>
                    <a:pt x="0" y="182557"/>
                  </a:lnTo>
                  <a:lnTo>
                    <a:pt x="1110" y="233985"/>
                  </a:lnTo>
                  <a:lnTo>
                    <a:pt x="8253" y="293878"/>
                  </a:lnTo>
                  <a:lnTo>
                    <a:pt x="1044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83619" y="4950828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3411" y="19128"/>
                  </a:lnTo>
                  <a:lnTo>
                    <a:pt x="62003" y="3688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65959" y="5056113"/>
              <a:ext cx="150149" cy="165059"/>
            </a:xfrm>
            <a:custGeom>
              <a:avLst/>
              <a:gdLst/>
              <a:ahLst/>
              <a:cxnLst/>
              <a:rect l="0" t="0" r="0" b="0"/>
              <a:pathLst>
                <a:path w="150149" h="165059">
                  <a:moveTo>
                    <a:pt x="80872" y="0"/>
                  </a:moveTo>
                  <a:lnTo>
                    <a:pt x="58516" y="0"/>
                  </a:lnTo>
                  <a:lnTo>
                    <a:pt x="27845" y="11179"/>
                  </a:lnTo>
                  <a:lnTo>
                    <a:pt x="13241" y="26025"/>
                  </a:lnTo>
                  <a:lnTo>
                    <a:pt x="4020" y="45492"/>
                  </a:lnTo>
                  <a:lnTo>
                    <a:pt x="0" y="81590"/>
                  </a:lnTo>
                  <a:lnTo>
                    <a:pt x="6867" y="115032"/>
                  </a:lnTo>
                  <a:lnTo>
                    <a:pt x="17175" y="136523"/>
                  </a:lnTo>
                  <a:lnTo>
                    <a:pt x="32676" y="151534"/>
                  </a:lnTo>
                  <a:lnTo>
                    <a:pt x="52433" y="160935"/>
                  </a:lnTo>
                  <a:lnTo>
                    <a:pt x="88694" y="165058"/>
                  </a:lnTo>
                  <a:lnTo>
                    <a:pt x="111255" y="161877"/>
                  </a:lnTo>
                  <a:lnTo>
                    <a:pt x="129861" y="150324"/>
                  </a:lnTo>
                  <a:lnTo>
                    <a:pt x="138098" y="142330"/>
                  </a:lnTo>
                  <a:lnTo>
                    <a:pt x="147250" y="117850"/>
                  </a:lnTo>
                  <a:lnTo>
                    <a:pt x="150148" y="89813"/>
                  </a:lnTo>
                  <a:lnTo>
                    <a:pt x="147536" y="65653"/>
                  </a:lnTo>
                  <a:lnTo>
                    <a:pt x="139356" y="46337"/>
                  </a:lnTo>
                  <a:lnTo>
                    <a:pt x="129092" y="32293"/>
                  </a:lnTo>
                  <a:lnTo>
                    <a:pt x="11245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41588" y="5039845"/>
              <a:ext cx="105286" cy="139250"/>
            </a:xfrm>
            <a:custGeom>
              <a:avLst/>
              <a:gdLst/>
              <a:ahLst/>
              <a:cxnLst/>
              <a:rect l="0" t="0" r="0" b="0"/>
              <a:pathLst>
                <a:path w="105286" h="139250">
                  <a:moveTo>
                    <a:pt x="0" y="68910"/>
                  </a:moveTo>
                  <a:lnTo>
                    <a:pt x="19128" y="121615"/>
                  </a:lnTo>
                  <a:lnTo>
                    <a:pt x="31924" y="139249"/>
                  </a:lnTo>
                  <a:lnTo>
                    <a:pt x="10445" y="80206"/>
                  </a:lnTo>
                  <a:lnTo>
                    <a:pt x="5812" y="58723"/>
                  </a:lnTo>
                  <a:lnTo>
                    <a:pt x="7653" y="37476"/>
                  </a:lnTo>
                  <a:lnTo>
                    <a:pt x="15489" y="19455"/>
                  </a:lnTo>
                  <a:lnTo>
                    <a:pt x="20854" y="11374"/>
                  </a:lnTo>
                  <a:lnTo>
                    <a:pt x="29111" y="5986"/>
                  </a:lnTo>
                  <a:lnTo>
                    <a:pt x="50763" y="0"/>
                  </a:lnTo>
                  <a:lnTo>
                    <a:pt x="105285" y="5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25857" y="5035113"/>
              <a:ext cx="123182" cy="285748"/>
            </a:xfrm>
            <a:custGeom>
              <a:avLst/>
              <a:gdLst/>
              <a:ahLst/>
              <a:cxnLst/>
              <a:rect l="0" t="0" r="0" b="0"/>
              <a:pathLst>
                <a:path w="123182" h="285748">
                  <a:moveTo>
                    <a:pt x="10529" y="73642"/>
                  </a:moveTo>
                  <a:lnTo>
                    <a:pt x="10529" y="132259"/>
                  </a:lnTo>
                  <a:lnTo>
                    <a:pt x="21981" y="188856"/>
                  </a:lnTo>
                  <a:lnTo>
                    <a:pt x="28740" y="227103"/>
                  </a:lnTo>
                  <a:lnTo>
                    <a:pt x="36107" y="285747"/>
                  </a:lnTo>
                  <a:lnTo>
                    <a:pt x="33430" y="285236"/>
                  </a:lnTo>
                  <a:lnTo>
                    <a:pt x="29306" y="281385"/>
                  </a:lnTo>
                  <a:lnTo>
                    <a:pt x="17912" y="248020"/>
                  </a:lnTo>
                  <a:lnTo>
                    <a:pt x="10818" y="192749"/>
                  </a:lnTo>
                  <a:lnTo>
                    <a:pt x="2483" y="133651"/>
                  </a:lnTo>
                  <a:lnTo>
                    <a:pt x="491" y="71588"/>
                  </a:lnTo>
                  <a:lnTo>
                    <a:pt x="5735" y="34039"/>
                  </a:lnTo>
                  <a:lnTo>
                    <a:pt x="20286" y="6276"/>
                  </a:lnTo>
                  <a:lnTo>
                    <a:pt x="27562" y="1826"/>
                  </a:lnTo>
                  <a:lnTo>
                    <a:pt x="45006" y="0"/>
                  </a:lnTo>
                  <a:lnTo>
                    <a:pt x="61337" y="6207"/>
                  </a:lnTo>
                  <a:lnTo>
                    <a:pt x="104091" y="37033"/>
                  </a:lnTo>
                  <a:lnTo>
                    <a:pt x="115672" y="55032"/>
                  </a:lnTo>
                  <a:lnTo>
                    <a:pt x="123181" y="90485"/>
                  </a:lnTo>
                  <a:lnTo>
                    <a:pt x="120725" y="101249"/>
                  </a:lnTo>
                  <a:lnTo>
                    <a:pt x="108638" y="119447"/>
                  </a:lnTo>
                  <a:lnTo>
                    <a:pt x="88448" y="132215"/>
                  </a:lnTo>
                  <a:lnTo>
                    <a:pt x="63877" y="140619"/>
                  </a:lnTo>
                  <a:lnTo>
                    <a:pt x="27246" y="144180"/>
                  </a:lnTo>
                  <a:lnTo>
                    <a:pt x="0" y="136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90513" y="5016651"/>
              <a:ext cx="161728" cy="165805"/>
            </a:xfrm>
            <a:custGeom>
              <a:avLst/>
              <a:gdLst/>
              <a:ahLst/>
              <a:cxnLst/>
              <a:rect l="0" t="0" r="0" b="0"/>
              <a:pathLst>
                <a:path w="161728" h="165805">
                  <a:moveTo>
                    <a:pt x="66971" y="102633"/>
                  </a:moveTo>
                  <a:lnTo>
                    <a:pt x="78149" y="91455"/>
                  </a:lnTo>
                  <a:lnTo>
                    <a:pt x="83637" y="73489"/>
                  </a:lnTo>
                  <a:lnTo>
                    <a:pt x="84907" y="51075"/>
                  </a:lnTo>
                  <a:lnTo>
                    <a:pt x="81572" y="29416"/>
                  </a:lnTo>
                  <a:lnTo>
                    <a:pt x="69951" y="11211"/>
                  </a:lnTo>
                  <a:lnTo>
                    <a:pt x="61938" y="3080"/>
                  </a:lnTo>
                  <a:lnTo>
                    <a:pt x="53087" y="0"/>
                  </a:lnTo>
                  <a:lnTo>
                    <a:pt x="33894" y="2816"/>
                  </a:lnTo>
                  <a:lnTo>
                    <a:pt x="26202" y="8012"/>
                  </a:lnTo>
                  <a:lnTo>
                    <a:pt x="14536" y="23145"/>
                  </a:lnTo>
                  <a:lnTo>
                    <a:pt x="1392" y="51395"/>
                  </a:lnTo>
                  <a:lnTo>
                    <a:pt x="0" y="74791"/>
                  </a:lnTo>
                  <a:lnTo>
                    <a:pt x="8638" y="122350"/>
                  </a:lnTo>
                  <a:lnTo>
                    <a:pt x="23821" y="149289"/>
                  </a:lnTo>
                  <a:lnTo>
                    <a:pt x="31185" y="153624"/>
                  </a:lnTo>
                  <a:lnTo>
                    <a:pt x="48726" y="155322"/>
                  </a:lnTo>
                  <a:lnTo>
                    <a:pt x="57147" y="151797"/>
                  </a:lnTo>
                  <a:lnTo>
                    <a:pt x="72743" y="138522"/>
                  </a:lnTo>
                  <a:lnTo>
                    <a:pt x="81235" y="117804"/>
                  </a:lnTo>
                  <a:lnTo>
                    <a:pt x="86686" y="66375"/>
                  </a:lnTo>
                  <a:lnTo>
                    <a:pt x="89473" y="60914"/>
                  </a:lnTo>
                  <a:lnTo>
                    <a:pt x="93671" y="60782"/>
                  </a:lnTo>
                  <a:lnTo>
                    <a:pt x="98809" y="64204"/>
                  </a:lnTo>
                  <a:lnTo>
                    <a:pt x="107637" y="80484"/>
                  </a:lnTo>
                  <a:lnTo>
                    <a:pt x="133134" y="141532"/>
                  </a:lnTo>
                  <a:lnTo>
                    <a:pt x="144340" y="155017"/>
                  </a:lnTo>
                  <a:lnTo>
                    <a:pt x="161727" y="165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04883" y="5077170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8" y="62093"/>
                  </a:lnTo>
                  <a:lnTo>
                    <a:pt x="18211" y="11255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04883" y="50139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78583" y="5026545"/>
              <a:ext cx="105286" cy="169736"/>
            </a:xfrm>
            <a:custGeom>
              <a:avLst/>
              <a:gdLst/>
              <a:ahLst/>
              <a:cxnLst/>
              <a:rect l="0" t="0" r="0" b="0"/>
              <a:pathLst>
                <a:path w="105286" h="169736">
                  <a:moveTo>
                    <a:pt x="0" y="71682"/>
                  </a:moveTo>
                  <a:lnTo>
                    <a:pt x="2339" y="111370"/>
                  </a:lnTo>
                  <a:lnTo>
                    <a:pt x="25171" y="169735"/>
                  </a:lnTo>
                  <a:lnTo>
                    <a:pt x="9947" y="111216"/>
                  </a:lnTo>
                  <a:lnTo>
                    <a:pt x="1965" y="57135"/>
                  </a:lnTo>
                  <a:lnTo>
                    <a:pt x="6171" y="20968"/>
                  </a:lnTo>
                  <a:lnTo>
                    <a:pt x="12302" y="13307"/>
                  </a:lnTo>
                  <a:lnTo>
                    <a:pt x="31594" y="4793"/>
                  </a:lnTo>
                  <a:lnTo>
                    <a:pt x="68762" y="0"/>
                  </a:lnTo>
                  <a:lnTo>
                    <a:pt x="86323" y="1999"/>
                  </a:lnTo>
                  <a:lnTo>
                    <a:pt x="105285" y="85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66564" y="4995869"/>
              <a:ext cx="125134" cy="249758"/>
            </a:xfrm>
            <a:custGeom>
              <a:avLst/>
              <a:gdLst/>
              <a:ahLst/>
              <a:cxnLst/>
              <a:rect l="0" t="0" r="0" b="0"/>
              <a:pathLst>
                <a:path w="125134" h="249758">
                  <a:moveTo>
                    <a:pt x="96288" y="18130"/>
                  </a:moveTo>
                  <a:lnTo>
                    <a:pt x="79520" y="6951"/>
                  </a:lnTo>
                  <a:lnTo>
                    <a:pt x="46736" y="0"/>
                  </a:lnTo>
                  <a:lnTo>
                    <a:pt x="27082" y="4613"/>
                  </a:lnTo>
                  <a:lnTo>
                    <a:pt x="18565" y="9119"/>
                  </a:lnTo>
                  <a:lnTo>
                    <a:pt x="5982" y="23484"/>
                  </a:lnTo>
                  <a:lnTo>
                    <a:pt x="989" y="32227"/>
                  </a:lnTo>
                  <a:lnTo>
                    <a:pt x="0" y="40397"/>
                  </a:lnTo>
                  <a:lnTo>
                    <a:pt x="5140" y="55712"/>
                  </a:lnTo>
                  <a:lnTo>
                    <a:pt x="18343" y="67199"/>
                  </a:lnTo>
                  <a:lnTo>
                    <a:pt x="80539" y="100719"/>
                  </a:lnTo>
                  <a:lnTo>
                    <a:pt x="102800" y="120460"/>
                  </a:lnTo>
                  <a:lnTo>
                    <a:pt x="118624" y="146716"/>
                  </a:lnTo>
                  <a:lnTo>
                    <a:pt x="125133" y="182312"/>
                  </a:lnTo>
                  <a:lnTo>
                    <a:pt x="120416" y="202624"/>
                  </a:lnTo>
                  <a:lnTo>
                    <a:pt x="109351" y="219450"/>
                  </a:lnTo>
                  <a:lnTo>
                    <a:pt x="92735" y="234728"/>
                  </a:lnTo>
                  <a:lnTo>
                    <a:pt x="70533" y="243077"/>
                  </a:lnTo>
                  <a:lnTo>
                    <a:pt x="33117" y="249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99308" y="5245626"/>
              <a:ext cx="1895131" cy="31586"/>
            </a:xfrm>
            <a:custGeom>
              <a:avLst/>
              <a:gdLst/>
              <a:ahLst/>
              <a:cxnLst/>
              <a:rect l="0" t="0" r="0" b="0"/>
              <a:pathLst>
                <a:path w="1895131" h="31586">
                  <a:moveTo>
                    <a:pt x="1895130" y="21057"/>
                  </a:moveTo>
                  <a:lnTo>
                    <a:pt x="1846199" y="21057"/>
                  </a:lnTo>
                  <a:lnTo>
                    <a:pt x="1798353" y="17937"/>
                  </a:lnTo>
                  <a:lnTo>
                    <a:pt x="1747132" y="12724"/>
                  </a:lnTo>
                  <a:lnTo>
                    <a:pt x="1698030" y="11179"/>
                  </a:lnTo>
                  <a:lnTo>
                    <a:pt x="1650726" y="10721"/>
                  </a:lnTo>
                  <a:lnTo>
                    <a:pt x="1593519" y="4978"/>
                  </a:lnTo>
                  <a:lnTo>
                    <a:pt x="1540018" y="983"/>
                  </a:lnTo>
                  <a:lnTo>
                    <a:pt x="1481270" y="194"/>
                  </a:lnTo>
                  <a:lnTo>
                    <a:pt x="1419276" y="39"/>
                  </a:lnTo>
                  <a:lnTo>
                    <a:pt x="1370560" y="11"/>
                  </a:lnTo>
                  <a:lnTo>
                    <a:pt x="1308933" y="3"/>
                  </a:lnTo>
                  <a:lnTo>
                    <a:pt x="1258838" y="1"/>
                  </a:lnTo>
                  <a:lnTo>
                    <a:pt x="1206950" y="1"/>
                  </a:lnTo>
                  <a:lnTo>
                    <a:pt x="1155701" y="0"/>
                  </a:lnTo>
                  <a:lnTo>
                    <a:pt x="1092750" y="0"/>
                  </a:lnTo>
                  <a:lnTo>
                    <a:pt x="1029926" y="0"/>
                  </a:lnTo>
                  <a:lnTo>
                    <a:pt x="981067" y="0"/>
                  </a:lnTo>
                  <a:lnTo>
                    <a:pt x="929545" y="0"/>
                  </a:lnTo>
                  <a:lnTo>
                    <a:pt x="866969" y="0"/>
                  </a:lnTo>
                  <a:lnTo>
                    <a:pt x="816710" y="1170"/>
                  </a:lnTo>
                  <a:lnTo>
                    <a:pt x="765943" y="7236"/>
                  </a:lnTo>
                  <a:lnTo>
                    <a:pt x="703155" y="9878"/>
                  </a:lnTo>
                  <a:lnTo>
                    <a:pt x="652099" y="10336"/>
                  </a:lnTo>
                  <a:lnTo>
                    <a:pt x="599926" y="10472"/>
                  </a:lnTo>
                  <a:lnTo>
                    <a:pt x="547423" y="10512"/>
                  </a:lnTo>
                  <a:lnTo>
                    <a:pt x="494822" y="10524"/>
                  </a:lnTo>
                  <a:lnTo>
                    <a:pt x="442192" y="13647"/>
                  </a:lnTo>
                  <a:lnTo>
                    <a:pt x="392672" y="18861"/>
                  </a:lnTo>
                  <a:lnTo>
                    <a:pt x="345245" y="20407"/>
                  </a:lnTo>
                  <a:lnTo>
                    <a:pt x="294147" y="20864"/>
                  </a:lnTo>
                  <a:lnTo>
                    <a:pt x="245082" y="21000"/>
                  </a:lnTo>
                  <a:lnTo>
                    <a:pt x="192171" y="26635"/>
                  </a:lnTo>
                  <a:lnTo>
                    <a:pt x="139519" y="30608"/>
                  </a:lnTo>
                  <a:lnTo>
                    <a:pt x="84058" y="31392"/>
                  </a:lnTo>
                  <a:lnTo>
                    <a:pt x="28042" y="315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68137" y="51613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673100" y="673100"/>
          <a:ext cx="9061343" cy="54860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568"/>
                <a:gridCol w="7270776"/>
              </a:tblGrid>
              <a:tr h="78372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372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372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3724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372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372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372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Freeform 2"/>
          <p:cNvSpPr/>
          <p:nvPr/>
        </p:nvSpPr>
        <p:spPr>
          <a:xfrm>
            <a:off x="1307474" y="748939"/>
            <a:ext cx="521820" cy="632046"/>
          </a:xfrm>
          <a:custGeom>
            <a:avLst/>
            <a:gdLst/>
            <a:ahLst/>
            <a:cxnLst/>
            <a:rect l="0" t="0" r="0" b="0"/>
            <a:pathLst>
              <a:path w="521820" h="632046">
                <a:moveTo>
                  <a:pt x="162010" y="17976"/>
                </a:moveTo>
                <a:lnTo>
                  <a:pt x="123487" y="63846"/>
                </a:lnTo>
                <a:lnTo>
                  <a:pt x="72987" y="145570"/>
                </a:lnTo>
                <a:lnTo>
                  <a:pt x="55300" y="164893"/>
                </a:lnTo>
                <a:lnTo>
                  <a:pt x="46279" y="168200"/>
                </a:lnTo>
                <a:lnTo>
                  <a:pt x="37189" y="167330"/>
                </a:lnTo>
                <a:lnTo>
                  <a:pt x="28054" y="163675"/>
                </a:lnTo>
                <a:lnTo>
                  <a:pt x="23501" y="155087"/>
                </a:lnTo>
                <a:lnTo>
                  <a:pt x="22543" y="129144"/>
                </a:lnTo>
                <a:lnTo>
                  <a:pt x="31343" y="105312"/>
                </a:lnTo>
                <a:lnTo>
                  <a:pt x="76740" y="24764"/>
                </a:lnTo>
                <a:lnTo>
                  <a:pt x="110092" y="2902"/>
                </a:lnTo>
                <a:lnTo>
                  <a:pt x="139961" y="0"/>
                </a:lnTo>
                <a:lnTo>
                  <a:pt x="156536" y="1379"/>
                </a:lnTo>
                <a:lnTo>
                  <a:pt x="183155" y="15212"/>
                </a:lnTo>
                <a:lnTo>
                  <a:pt x="225301" y="61680"/>
                </a:lnTo>
                <a:lnTo>
                  <a:pt x="257497" y="144028"/>
                </a:lnTo>
                <a:lnTo>
                  <a:pt x="277060" y="223975"/>
                </a:lnTo>
                <a:lnTo>
                  <a:pt x="283745" y="291037"/>
                </a:lnTo>
                <a:lnTo>
                  <a:pt x="274955" y="371527"/>
                </a:lnTo>
                <a:lnTo>
                  <a:pt x="258412" y="446654"/>
                </a:lnTo>
                <a:lnTo>
                  <a:pt x="240804" y="498138"/>
                </a:lnTo>
                <a:lnTo>
                  <a:pt x="189316" y="580898"/>
                </a:lnTo>
                <a:lnTo>
                  <a:pt x="169533" y="600295"/>
                </a:lnTo>
                <a:lnTo>
                  <a:pt x="105823" y="630425"/>
                </a:lnTo>
                <a:lnTo>
                  <a:pt x="78608" y="632045"/>
                </a:lnTo>
                <a:lnTo>
                  <a:pt x="52673" y="626103"/>
                </a:lnTo>
                <a:lnTo>
                  <a:pt x="30896" y="613210"/>
                </a:lnTo>
                <a:lnTo>
                  <a:pt x="15066" y="593129"/>
                </a:lnTo>
                <a:lnTo>
                  <a:pt x="4443" y="567290"/>
                </a:lnTo>
                <a:lnTo>
                  <a:pt x="0" y="519701"/>
                </a:lnTo>
                <a:lnTo>
                  <a:pt x="9276" y="475702"/>
                </a:lnTo>
                <a:lnTo>
                  <a:pt x="22884" y="447444"/>
                </a:lnTo>
                <a:lnTo>
                  <a:pt x="43283" y="427709"/>
                </a:lnTo>
                <a:lnTo>
                  <a:pt x="55181" y="420293"/>
                </a:lnTo>
                <a:lnTo>
                  <a:pt x="80703" y="416154"/>
                </a:lnTo>
                <a:lnTo>
                  <a:pt x="107422" y="420978"/>
                </a:lnTo>
                <a:lnTo>
                  <a:pt x="175950" y="457641"/>
                </a:lnTo>
                <a:lnTo>
                  <a:pt x="258891" y="530948"/>
                </a:lnTo>
                <a:lnTo>
                  <a:pt x="314239" y="572966"/>
                </a:lnTo>
                <a:lnTo>
                  <a:pt x="390778" y="610140"/>
                </a:lnTo>
                <a:lnTo>
                  <a:pt x="468826" y="623576"/>
                </a:lnTo>
                <a:lnTo>
                  <a:pt x="521819" y="626883"/>
                </a:lnTo>
              </a:path>
            </a:pathLst>
          </a:custGeom>
          <a:ln w="50079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2514468" y="802474"/>
            <a:ext cx="7169176" cy="524977"/>
            <a:chOff x="2514468" y="802474"/>
            <a:chExt cx="7169176" cy="524977"/>
          </a:xfrm>
        </p:grpSpPr>
        <p:grpSp>
          <p:nvGrpSpPr>
            <p:cNvPr id="39" name="Group 38"/>
            <p:cNvGrpSpPr/>
            <p:nvPr/>
          </p:nvGrpSpPr>
          <p:grpSpPr>
            <a:xfrm>
              <a:off x="2514468" y="907469"/>
              <a:ext cx="5491248" cy="411683"/>
              <a:chOff x="2514468" y="907469"/>
              <a:chExt cx="5491248" cy="411683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2608964" y="949467"/>
                <a:ext cx="21000" cy="272989"/>
              </a:xfrm>
              <a:custGeom>
                <a:avLst/>
                <a:gdLst/>
                <a:ahLst/>
                <a:cxnLst/>
                <a:rect l="0" t="0" r="0" b="0"/>
                <a:pathLst>
                  <a:path w="21000" h="272989">
                    <a:moveTo>
                      <a:pt x="20999" y="0"/>
                    </a:moveTo>
                    <a:lnTo>
                      <a:pt x="6385" y="54989"/>
                    </a:lnTo>
                    <a:lnTo>
                      <a:pt x="1261" y="111796"/>
                    </a:lnTo>
                    <a:lnTo>
                      <a:pt x="249" y="171064"/>
                    </a:lnTo>
                    <a:lnTo>
                      <a:pt x="49" y="233022"/>
                    </a:lnTo>
                    <a:lnTo>
                      <a:pt x="0" y="272988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535467" y="938968"/>
                <a:ext cx="230990" cy="52498"/>
              </a:xfrm>
              <a:custGeom>
                <a:avLst/>
                <a:gdLst/>
                <a:ahLst/>
                <a:cxnLst/>
                <a:rect l="0" t="0" r="0" b="0"/>
                <a:pathLst>
                  <a:path w="230990" h="52498">
                    <a:moveTo>
                      <a:pt x="230989" y="0"/>
                    </a:moveTo>
                    <a:lnTo>
                      <a:pt x="172534" y="5573"/>
                    </a:lnTo>
                    <a:lnTo>
                      <a:pt x="119675" y="17908"/>
                    </a:lnTo>
                    <a:lnTo>
                      <a:pt x="63548" y="35052"/>
                    </a:lnTo>
                    <a:lnTo>
                      <a:pt x="16794" y="49393"/>
                    </a:lnTo>
                    <a:lnTo>
                      <a:pt x="0" y="52497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514468" y="1222455"/>
                <a:ext cx="251989" cy="31499"/>
              </a:xfrm>
              <a:custGeom>
                <a:avLst/>
                <a:gdLst/>
                <a:ahLst/>
                <a:cxnLst/>
                <a:rect l="0" t="0" r="0" b="0"/>
                <a:pathLst>
                  <a:path w="251989" h="31499">
                    <a:moveTo>
                      <a:pt x="251988" y="0"/>
                    </a:moveTo>
                    <a:lnTo>
                      <a:pt x="193533" y="0"/>
                    </a:lnTo>
                    <a:lnTo>
                      <a:pt x="138341" y="8382"/>
                    </a:lnTo>
                    <a:lnTo>
                      <a:pt x="78701" y="21272"/>
                    </a:lnTo>
                    <a:lnTo>
                      <a:pt x="17968" y="30151"/>
                    </a:lnTo>
                    <a:lnTo>
                      <a:pt x="0" y="31498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813200" y="1000242"/>
                <a:ext cx="100250" cy="264212"/>
              </a:xfrm>
              <a:custGeom>
                <a:avLst/>
                <a:gdLst/>
                <a:ahLst/>
                <a:cxnLst/>
                <a:rect l="0" t="0" r="0" b="0"/>
                <a:pathLst>
                  <a:path w="100250" h="264212">
                    <a:moveTo>
                      <a:pt x="26753" y="264211"/>
                    </a:moveTo>
                    <a:lnTo>
                      <a:pt x="18443" y="226836"/>
                    </a:lnTo>
                    <a:lnTo>
                      <a:pt x="16686" y="175554"/>
                    </a:lnTo>
                    <a:lnTo>
                      <a:pt x="8000" y="114875"/>
                    </a:lnTo>
                    <a:lnTo>
                      <a:pt x="0" y="54128"/>
                    </a:lnTo>
                    <a:lnTo>
                      <a:pt x="2419" y="28125"/>
                    </a:lnTo>
                    <a:lnTo>
                      <a:pt x="7030" y="18158"/>
                    </a:lnTo>
                    <a:lnTo>
                      <a:pt x="21487" y="3972"/>
                    </a:lnTo>
                    <a:lnTo>
                      <a:pt x="42690" y="0"/>
                    </a:lnTo>
                    <a:lnTo>
                      <a:pt x="100249" y="1723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2797955" y="1148958"/>
                <a:ext cx="62998" cy="10500"/>
              </a:xfrm>
              <a:custGeom>
                <a:avLst/>
                <a:gdLst/>
                <a:ahLst/>
                <a:cxnLst/>
                <a:rect l="0" t="0" r="0" b="0"/>
                <a:pathLst>
                  <a:path w="62998" h="10500">
                    <a:moveTo>
                      <a:pt x="62997" y="0"/>
                    </a:moveTo>
                    <a:lnTo>
                      <a:pt x="28733" y="8310"/>
                    </a:lnTo>
                    <a:lnTo>
                      <a:pt x="0" y="1049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96937" y="1022964"/>
                <a:ext cx="10500" cy="272988"/>
              </a:xfrm>
              <a:custGeom>
                <a:avLst/>
                <a:gdLst/>
                <a:ahLst/>
                <a:cxnLst/>
                <a:rect l="0" t="0" r="0" b="0"/>
                <a:pathLst>
                  <a:path w="10500" h="272988">
                    <a:moveTo>
                      <a:pt x="10499" y="0"/>
                    </a:moveTo>
                    <a:lnTo>
                      <a:pt x="4925" y="16721"/>
                    </a:lnTo>
                    <a:lnTo>
                      <a:pt x="8188" y="70491"/>
                    </a:lnTo>
                    <a:lnTo>
                      <a:pt x="9814" y="119011"/>
                    </a:lnTo>
                    <a:lnTo>
                      <a:pt x="10363" y="177804"/>
                    </a:lnTo>
                    <a:lnTo>
                      <a:pt x="4898" y="234353"/>
                    </a:lnTo>
                    <a:lnTo>
                      <a:pt x="0" y="272987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133940" y="1127959"/>
                <a:ext cx="167993" cy="21000"/>
              </a:xfrm>
              <a:custGeom>
                <a:avLst/>
                <a:gdLst/>
                <a:ahLst/>
                <a:cxnLst/>
                <a:rect l="0" t="0" r="0" b="0"/>
                <a:pathLst>
                  <a:path w="167993" h="21000">
                    <a:moveTo>
                      <a:pt x="167992" y="0"/>
                    </a:moveTo>
                    <a:lnTo>
                      <a:pt x="109536" y="5574"/>
                    </a:lnTo>
                    <a:lnTo>
                      <a:pt x="55511" y="16742"/>
                    </a:lnTo>
                    <a:lnTo>
                      <a:pt x="0" y="2099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3312431" y="959967"/>
                <a:ext cx="230991" cy="301098"/>
              </a:xfrm>
              <a:custGeom>
                <a:avLst/>
                <a:gdLst/>
                <a:ahLst/>
                <a:cxnLst/>
                <a:rect l="0" t="0" r="0" b="0"/>
                <a:pathLst>
                  <a:path w="230991" h="301098">
                    <a:moveTo>
                      <a:pt x="0" y="0"/>
                    </a:moveTo>
                    <a:lnTo>
                      <a:pt x="0" y="58455"/>
                    </a:lnTo>
                    <a:lnTo>
                      <a:pt x="1167" y="111313"/>
                    </a:lnTo>
                    <a:lnTo>
                      <a:pt x="9041" y="173015"/>
                    </a:lnTo>
                    <a:lnTo>
                      <a:pt x="10211" y="228957"/>
                    </a:lnTo>
                    <a:lnTo>
                      <a:pt x="10415" y="267459"/>
                    </a:lnTo>
                    <a:lnTo>
                      <a:pt x="12826" y="222765"/>
                    </a:lnTo>
                    <a:lnTo>
                      <a:pt x="21644" y="205557"/>
                    </a:lnTo>
                    <a:lnTo>
                      <a:pt x="36452" y="193243"/>
                    </a:lnTo>
                    <a:lnTo>
                      <a:pt x="45300" y="188325"/>
                    </a:lnTo>
                    <a:lnTo>
                      <a:pt x="53533" y="188547"/>
                    </a:lnTo>
                    <a:lnTo>
                      <a:pt x="61354" y="192195"/>
                    </a:lnTo>
                    <a:lnTo>
                      <a:pt x="68901" y="198127"/>
                    </a:lnTo>
                    <a:lnTo>
                      <a:pt x="80399" y="217161"/>
                    </a:lnTo>
                    <a:lnTo>
                      <a:pt x="97285" y="261830"/>
                    </a:lnTo>
                    <a:lnTo>
                      <a:pt x="102188" y="265549"/>
                    </a:lnTo>
                    <a:lnTo>
                      <a:pt x="107790" y="264528"/>
                    </a:lnTo>
                    <a:lnTo>
                      <a:pt x="170629" y="226186"/>
                    </a:lnTo>
                    <a:lnTo>
                      <a:pt x="206377" y="192319"/>
                    </a:lnTo>
                    <a:lnTo>
                      <a:pt x="209914" y="183043"/>
                    </a:lnTo>
                    <a:lnTo>
                      <a:pt x="210734" y="160293"/>
                    </a:lnTo>
                    <a:lnTo>
                      <a:pt x="205820" y="152360"/>
                    </a:lnTo>
                    <a:lnTo>
                      <a:pt x="197877" y="147071"/>
                    </a:lnTo>
                    <a:lnTo>
                      <a:pt x="187916" y="143545"/>
                    </a:lnTo>
                    <a:lnTo>
                      <a:pt x="177775" y="143528"/>
                    </a:lnTo>
                    <a:lnTo>
                      <a:pt x="157175" y="149730"/>
                    </a:lnTo>
                    <a:lnTo>
                      <a:pt x="139463" y="163375"/>
                    </a:lnTo>
                    <a:lnTo>
                      <a:pt x="131474" y="171914"/>
                    </a:lnTo>
                    <a:lnTo>
                      <a:pt x="122597" y="193845"/>
                    </a:lnTo>
                    <a:lnTo>
                      <a:pt x="119818" y="217980"/>
                    </a:lnTo>
                    <a:lnTo>
                      <a:pt x="122472" y="240373"/>
                    </a:lnTo>
                    <a:lnTo>
                      <a:pt x="136099" y="272656"/>
                    </a:lnTo>
                    <a:lnTo>
                      <a:pt x="151484" y="287617"/>
                    </a:lnTo>
                    <a:lnTo>
                      <a:pt x="171155" y="296988"/>
                    </a:lnTo>
                    <a:lnTo>
                      <a:pt x="204965" y="301097"/>
                    </a:lnTo>
                    <a:lnTo>
                      <a:pt x="230990" y="293986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700913" y="1112312"/>
                <a:ext cx="125996" cy="141642"/>
              </a:xfrm>
              <a:custGeom>
                <a:avLst/>
                <a:gdLst/>
                <a:ahLst/>
                <a:cxnLst/>
                <a:rect l="0" t="0" r="0" b="0"/>
                <a:pathLst>
                  <a:path w="125996" h="141642">
                    <a:moveTo>
                      <a:pt x="0" y="26146"/>
                    </a:moveTo>
                    <a:lnTo>
                      <a:pt x="5574" y="84602"/>
                    </a:lnTo>
                    <a:lnTo>
                      <a:pt x="15576" y="123245"/>
                    </a:lnTo>
                    <a:lnTo>
                      <a:pt x="13534" y="118299"/>
                    </a:lnTo>
                    <a:lnTo>
                      <a:pt x="10899" y="57221"/>
                    </a:lnTo>
                    <a:lnTo>
                      <a:pt x="13011" y="31791"/>
                    </a:lnTo>
                    <a:lnTo>
                      <a:pt x="21727" y="12711"/>
                    </a:lnTo>
                    <a:lnTo>
                      <a:pt x="29651" y="6690"/>
                    </a:lnTo>
                    <a:lnTo>
                      <a:pt x="50899" y="0"/>
                    </a:lnTo>
                    <a:lnTo>
                      <a:pt x="60765" y="2882"/>
                    </a:lnTo>
                    <a:lnTo>
                      <a:pt x="77949" y="18529"/>
                    </a:lnTo>
                    <a:lnTo>
                      <a:pt x="112049" y="68524"/>
                    </a:lnTo>
                    <a:lnTo>
                      <a:pt x="119797" y="90479"/>
                    </a:lnTo>
                    <a:lnTo>
                      <a:pt x="125995" y="141641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870649" y="1106960"/>
                <a:ext cx="113752" cy="169599"/>
              </a:xfrm>
              <a:custGeom>
                <a:avLst/>
                <a:gdLst/>
                <a:ahLst/>
                <a:cxnLst/>
                <a:rect l="0" t="0" r="0" b="0"/>
                <a:pathLst>
                  <a:path w="113752" h="169599">
                    <a:moveTo>
                      <a:pt x="19256" y="0"/>
                    </a:moveTo>
                    <a:lnTo>
                      <a:pt x="8108" y="16721"/>
                    </a:lnTo>
                    <a:lnTo>
                      <a:pt x="1175" y="49415"/>
                    </a:lnTo>
                    <a:lnTo>
                      <a:pt x="0" y="101102"/>
                    </a:lnTo>
                    <a:lnTo>
                      <a:pt x="4086" y="124264"/>
                    </a:lnTo>
                    <a:lnTo>
                      <a:pt x="18520" y="151406"/>
                    </a:lnTo>
                    <a:lnTo>
                      <a:pt x="34094" y="163732"/>
                    </a:lnTo>
                    <a:lnTo>
                      <a:pt x="43148" y="168651"/>
                    </a:lnTo>
                    <a:lnTo>
                      <a:pt x="51516" y="169598"/>
                    </a:lnTo>
                    <a:lnTo>
                      <a:pt x="67037" y="164428"/>
                    </a:lnTo>
                    <a:lnTo>
                      <a:pt x="88892" y="148400"/>
                    </a:lnTo>
                    <a:lnTo>
                      <a:pt x="104570" y="123300"/>
                    </a:lnTo>
                    <a:lnTo>
                      <a:pt x="111938" y="67866"/>
                    </a:lnTo>
                    <a:lnTo>
                      <a:pt x="113751" y="1049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047397" y="1130789"/>
                <a:ext cx="188993" cy="133665"/>
              </a:xfrm>
              <a:custGeom>
                <a:avLst/>
                <a:gdLst/>
                <a:ahLst/>
                <a:cxnLst/>
                <a:rect l="0" t="0" r="0" b="0"/>
                <a:pathLst>
                  <a:path w="188993" h="133665">
                    <a:moveTo>
                      <a:pt x="0" y="49667"/>
                    </a:moveTo>
                    <a:lnTo>
                      <a:pt x="5574" y="108123"/>
                    </a:lnTo>
                    <a:lnTo>
                      <a:pt x="7216" y="111970"/>
                    </a:lnTo>
                    <a:lnTo>
                      <a:pt x="8311" y="109868"/>
                    </a:lnTo>
                    <a:lnTo>
                      <a:pt x="10308" y="47578"/>
                    </a:lnTo>
                    <a:lnTo>
                      <a:pt x="10372" y="34275"/>
                    </a:lnTo>
                    <a:lnTo>
                      <a:pt x="15081" y="26573"/>
                    </a:lnTo>
                    <a:lnTo>
                      <a:pt x="22887" y="22605"/>
                    </a:lnTo>
                    <a:lnTo>
                      <a:pt x="32757" y="21126"/>
                    </a:lnTo>
                    <a:lnTo>
                      <a:pt x="41670" y="23640"/>
                    </a:lnTo>
                    <a:lnTo>
                      <a:pt x="57796" y="35767"/>
                    </a:lnTo>
                    <a:lnTo>
                      <a:pt x="76445" y="65069"/>
                    </a:lnTo>
                    <a:lnTo>
                      <a:pt x="76628" y="63435"/>
                    </a:lnTo>
                    <a:lnTo>
                      <a:pt x="75585" y="58846"/>
                    </a:lnTo>
                    <a:lnTo>
                      <a:pt x="79689" y="30092"/>
                    </a:lnTo>
                    <a:lnTo>
                      <a:pt x="88304" y="11413"/>
                    </a:lnTo>
                    <a:lnTo>
                      <a:pt x="93868" y="3165"/>
                    </a:lnTo>
                    <a:lnTo>
                      <a:pt x="101077" y="0"/>
                    </a:lnTo>
                    <a:lnTo>
                      <a:pt x="109382" y="223"/>
                    </a:lnTo>
                    <a:lnTo>
                      <a:pt x="126778" y="6693"/>
                    </a:lnTo>
                    <a:lnTo>
                      <a:pt x="142286" y="17346"/>
                    </a:lnTo>
                    <a:lnTo>
                      <a:pt x="153845" y="32969"/>
                    </a:lnTo>
                    <a:lnTo>
                      <a:pt x="180561" y="75683"/>
                    </a:lnTo>
                    <a:lnTo>
                      <a:pt x="188992" y="133664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288887" y="928468"/>
                <a:ext cx="152635" cy="332814"/>
              </a:xfrm>
              <a:custGeom>
                <a:avLst/>
                <a:gdLst/>
                <a:ahLst/>
                <a:cxnLst/>
                <a:rect l="0" t="0" r="0" b="0"/>
                <a:pathLst>
                  <a:path w="152635" h="332814">
                    <a:moveTo>
                      <a:pt x="0" y="0"/>
                    </a:moveTo>
                    <a:lnTo>
                      <a:pt x="0" y="53996"/>
                    </a:lnTo>
                    <a:lnTo>
                      <a:pt x="0" y="108791"/>
                    </a:lnTo>
                    <a:lnTo>
                      <a:pt x="8310" y="170221"/>
                    </a:lnTo>
                    <a:lnTo>
                      <a:pt x="10066" y="224430"/>
                    </a:lnTo>
                    <a:lnTo>
                      <a:pt x="9247" y="278907"/>
                    </a:lnTo>
                    <a:lnTo>
                      <a:pt x="4424" y="306629"/>
                    </a:lnTo>
                    <a:lnTo>
                      <a:pt x="5283" y="305915"/>
                    </a:lnTo>
                    <a:lnTo>
                      <a:pt x="21462" y="252460"/>
                    </a:lnTo>
                    <a:lnTo>
                      <a:pt x="24807" y="241803"/>
                    </a:lnTo>
                    <a:lnTo>
                      <a:pt x="37857" y="223740"/>
                    </a:lnTo>
                    <a:lnTo>
                      <a:pt x="46237" y="215657"/>
                    </a:lnTo>
                    <a:lnTo>
                      <a:pt x="67992" y="206676"/>
                    </a:lnTo>
                    <a:lnTo>
                      <a:pt x="80326" y="204281"/>
                    </a:lnTo>
                    <a:lnTo>
                      <a:pt x="103364" y="207842"/>
                    </a:lnTo>
                    <a:lnTo>
                      <a:pt x="114407" y="212058"/>
                    </a:lnTo>
                    <a:lnTo>
                      <a:pt x="132899" y="229186"/>
                    </a:lnTo>
                    <a:lnTo>
                      <a:pt x="146562" y="252354"/>
                    </a:lnTo>
                    <a:lnTo>
                      <a:pt x="152634" y="278205"/>
                    </a:lnTo>
                    <a:lnTo>
                      <a:pt x="149111" y="299028"/>
                    </a:lnTo>
                    <a:lnTo>
                      <a:pt x="144905" y="307847"/>
                    </a:lnTo>
                    <a:lnTo>
                      <a:pt x="130899" y="320757"/>
                    </a:lnTo>
                    <a:lnTo>
                      <a:pt x="111841" y="329217"/>
                    </a:lnTo>
                    <a:lnTo>
                      <a:pt x="76043" y="332813"/>
                    </a:lnTo>
                    <a:lnTo>
                      <a:pt x="20998" y="325485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4479270" y="1096372"/>
                <a:ext cx="114103" cy="189080"/>
              </a:xfrm>
              <a:custGeom>
                <a:avLst/>
                <a:gdLst/>
                <a:ahLst/>
                <a:cxnLst/>
                <a:rect l="0" t="0" r="0" b="0"/>
                <a:pathLst>
                  <a:path w="114103" h="189080">
                    <a:moveTo>
                      <a:pt x="9107" y="94584"/>
                    </a:moveTo>
                    <a:lnTo>
                      <a:pt x="35421" y="78986"/>
                    </a:lnTo>
                    <a:lnTo>
                      <a:pt x="92190" y="59836"/>
                    </a:lnTo>
                    <a:lnTo>
                      <a:pt x="99494" y="52753"/>
                    </a:lnTo>
                    <a:lnTo>
                      <a:pt x="107610" y="32439"/>
                    </a:lnTo>
                    <a:lnTo>
                      <a:pt x="106274" y="22822"/>
                    </a:lnTo>
                    <a:lnTo>
                      <a:pt x="95457" y="5914"/>
                    </a:lnTo>
                    <a:lnTo>
                      <a:pt x="87673" y="1639"/>
                    </a:lnTo>
                    <a:lnTo>
                      <a:pt x="69691" y="0"/>
                    </a:lnTo>
                    <a:lnTo>
                      <a:pt x="39891" y="11210"/>
                    </a:lnTo>
                    <a:lnTo>
                      <a:pt x="14469" y="29308"/>
                    </a:lnTo>
                    <a:lnTo>
                      <a:pt x="5657" y="48851"/>
                    </a:lnTo>
                    <a:lnTo>
                      <a:pt x="0" y="99420"/>
                    </a:lnTo>
                    <a:lnTo>
                      <a:pt x="5448" y="123565"/>
                    </a:lnTo>
                    <a:lnTo>
                      <a:pt x="21633" y="153724"/>
                    </a:lnTo>
                    <a:lnTo>
                      <a:pt x="35674" y="168700"/>
                    </a:lnTo>
                    <a:lnTo>
                      <a:pt x="53579" y="179244"/>
                    </a:lnTo>
                    <a:lnTo>
                      <a:pt x="114102" y="18907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4658352" y="1125113"/>
                <a:ext cx="92514" cy="153596"/>
              </a:xfrm>
              <a:custGeom>
                <a:avLst/>
                <a:gdLst/>
                <a:ahLst/>
                <a:cxnLst/>
                <a:rect l="0" t="0" r="0" b="0"/>
                <a:pathLst>
                  <a:path w="92514" h="153596">
                    <a:moveTo>
                      <a:pt x="19016" y="97342"/>
                    </a:moveTo>
                    <a:lnTo>
                      <a:pt x="22127" y="139916"/>
                    </a:lnTo>
                    <a:lnTo>
                      <a:pt x="25065" y="153595"/>
                    </a:lnTo>
                    <a:lnTo>
                      <a:pt x="22482" y="148008"/>
                    </a:lnTo>
                    <a:lnTo>
                      <a:pt x="4706" y="90685"/>
                    </a:lnTo>
                    <a:lnTo>
                      <a:pt x="0" y="50908"/>
                    </a:lnTo>
                    <a:lnTo>
                      <a:pt x="5120" y="29651"/>
                    </a:lnTo>
                    <a:lnTo>
                      <a:pt x="9752" y="20716"/>
                    </a:lnTo>
                    <a:lnTo>
                      <a:pt x="24231" y="7677"/>
                    </a:lnTo>
                    <a:lnTo>
                      <a:pt x="32993" y="2567"/>
                    </a:lnTo>
                    <a:lnTo>
                      <a:pt x="52060" y="0"/>
                    </a:lnTo>
                    <a:lnTo>
                      <a:pt x="92513" y="2846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971355" y="1148958"/>
                <a:ext cx="10500" cy="136494"/>
              </a:xfrm>
              <a:custGeom>
                <a:avLst/>
                <a:gdLst/>
                <a:ahLst/>
                <a:cxnLst/>
                <a:rect l="0" t="0" r="0" b="0"/>
                <a:pathLst>
                  <a:path w="10500" h="136494">
                    <a:moveTo>
                      <a:pt x="0" y="0"/>
                    </a:moveTo>
                    <a:lnTo>
                      <a:pt x="3111" y="57106"/>
                    </a:lnTo>
                    <a:lnTo>
                      <a:pt x="8310" y="100139"/>
                    </a:lnTo>
                    <a:lnTo>
                      <a:pt x="10499" y="136493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950356" y="1033463"/>
                <a:ext cx="1" cy="10501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01">
                    <a:moveTo>
                      <a:pt x="0" y="10500"/>
                    </a:moveTo>
                    <a:lnTo>
                      <a:pt x="0" y="0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073138" y="1093695"/>
                <a:ext cx="142236" cy="212757"/>
              </a:xfrm>
              <a:custGeom>
                <a:avLst/>
                <a:gdLst/>
                <a:ahLst/>
                <a:cxnLst/>
                <a:rect l="0" t="0" r="0" b="0"/>
                <a:pathLst>
                  <a:path w="142236" h="212757">
                    <a:moveTo>
                      <a:pt x="76709" y="13265"/>
                    </a:moveTo>
                    <a:lnTo>
                      <a:pt x="65561" y="2117"/>
                    </a:lnTo>
                    <a:lnTo>
                      <a:pt x="58777" y="0"/>
                    </a:lnTo>
                    <a:lnTo>
                      <a:pt x="41907" y="759"/>
                    </a:lnTo>
                    <a:lnTo>
                      <a:pt x="25854" y="8095"/>
                    </a:lnTo>
                    <a:lnTo>
                      <a:pt x="18307" y="13318"/>
                    </a:lnTo>
                    <a:lnTo>
                      <a:pt x="6810" y="28455"/>
                    </a:lnTo>
                    <a:lnTo>
                      <a:pt x="2111" y="37391"/>
                    </a:lnTo>
                    <a:lnTo>
                      <a:pt x="0" y="56653"/>
                    </a:lnTo>
                    <a:lnTo>
                      <a:pt x="1071" y="66689"/>
                    </a:lnTo>
                    <a:lnTo>
                      <a:pt x="5284" y="74546"/>
                    </a:lnTo>
                    <a:lnTo>
                      <a:pt x="19300" y="86388"/>
                    </a:lnTo>
                    <a:lnTo>
                      <a:pt x="52440" y="94039"/>
                    </a:lnTo>
                    <a:lnTo>
                      <a:pt x="103111" y="98958"/>
                    </a:lnTo>
                    <a:lnTo>
                      <a:pt x="121886" y="108126"/>
                    </a:lnTo>
                    <a:lnTo>
                      <a:pt x="134897" y="126200"/>
                    </a:lnTo>
                    <a:lnTo>
                      <a:pt x="142235" y="148621"/>
                    </a:lnTo>
                    <a:lnTo>
                      <a:pt x="141608" y="170252"/>
                    </a:lnTo>
                    <a:lnTo>
                      <a:pt x="134329" y="188421"/>
                    </a:lnTo>
                    <a:lnTo>
                      <a:pt x="129121" y="196533"/>
                    </a:lnTo>
                    <a:lnTo>
                      <a:pt x="120983" y="201940"/>
                    </a:lnTo>
                    <a:lnTo>
                      <a:pt x="87235" y="209551"/>
                    </a:lnTo>
                    <a:lnTo>
                      <a:pt x="34711" y="212756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097349" y="130645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451341" y="1068009"/>
                <a:ext cx="149986" cy="196445"/>
              </a:xfrm>
              <a:custGeom>
                <a:avLst/>
                <a:gdLst/>
                <a:ahLst/>
                <a:cxnLst/>
                <a:rect l="0" t="0" r="0" b="0"/>
                <a:pathLst>
                  <a:path w="149986" h="196445">
                    <a:moveTo>
                      <a:pt x="13491" y="59950"/>
                    </a:moveTo>
                    <a:lnTo>
                      <a:pt x="50866" y="68260"/>
                    </a:lnTo>
                    <a:lnTo>
                      <a:pt x="85618" y="66690"/>
                    </a:lnTo>
                    <a:lnTo>
                      <a:pt x="107378" y="60612"/>
                    </a:lnTo>
                    <a:lnTo>
                      <a:pt x="128715" y="50133"/>
                    </a:lnTo>
                    <a:lnTo>
                      <a:pt x="134638" y="42906"/>
                    </a:lnTo>
                    <a:lnTo>
                      <a:pt x="137420" y="34588"/>
                    </a:lnTo>
                    <a:lnTo>
                      <a:pt x="138109" y="25543"/>
                    </a:lnTo>
                    <a:lnTo>
                      <a:pt x="135068" y="18346"/>
                    </a:lnTo>
                    <a:lnTo>
                      <a:pt x="122356" y="7239"/>
                    </a:lnTo>
                    <a:lnTo>
                      <a:pt x="84375" y="0"/>
                    </a:lnTo>
                    <a:lnTo>
                      <a:pt x="58995" y="4529"/>
                    </a:lnTo>
                    <a:lnTo>
                      <a:pt x="28141" y="20197"/>
                    </a:lnTo>
                    <a:lnTo>
                      <a:pt x="13002" y="34115"/>
                    </a:lnTo>
                    <a:lnTo>
                      <a:pt x="2386" y="51968"/>
                    </a:lnTo>
                    <a:lnTo>
                      <a:pt x="0" y="74679"/>
                    </a:lnTo>
                    <a:lnTo>
                      <a:pt x="3996" y="99161"/>
                    </a:lnTo>
                    <a:lnTo>
                      <a:pt x="19362" y="131454"/>
                    </a:lnTo>
                    <a:lnTo>
                      <a:pt x="52302" y="171221"/>
                    </a:lnTo>
                    <a:lnTo>
                      <a:pt x="84229" y="187156"/>
                    </a:lnTo>
                    <a:lnTo>
                      <a:pt x="138099" y="195220"/>
                    </a:lnTo>
                    <a:lnTo>
                      <a:pt x="149985" y="196444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632824" y="1117459"/>
                <a:ext cx="115496" cy="162943"/>
              </a:xfrm>
              <a:custGeom>
                <a:avLst/>
                <a:gdLst/>
                <a:ahLst/>
                <a:cxnLst/>
                <a:rect l="0" t="0" r="0" b="0"/>
                <a:pathLst>
                  <a:path w="115496" h="162943">
                    <a:moveTo>
                      <a:pt x="0" y="10500"/>
                    </a:moveTo>
                    <a:lnTo>
                      <a:pt x="0" y="32795"/>
                    </a:lnTo>
                    <a:lnTo>
                      <a:pt x="23654" y="94610"/>
                    </a:lnTo>
                    <a:lnTo>
                      <a:pt x="54464" y="157503"/>
                    </a:lnTo>
                    <a:lnTo>
                      <a:pt x="59642" y="162166"/>
                    </a:lnTo>
                    <a:lnTo>
                      <a:pt x="65427" y="162942"/>
                    </a:lnTo>
                    <a:lnTo>
                      <a:pt x="71617" y="161126"/>
                    </a:lnTo>
                    <a:lnTo>
                      <a:pt x="76910" y="156415"/>
                    </a:lnTo>
                    <a:lnTo>
                      <a:pt x="85902" y="141848"/>
                    </a:lnTo>
                    <a:lnTo>
                      <a:pt x="100014" y="87214"/>
                    </a:lnTo>
                    <a:lnTo>
                      <a:pt x="107122" y="29585"/>
                    </a:lnTo>
                    <a:lnTo>
                      <a:pt x="115495" y="0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811316" y="1094947"/>
                <a:ext cx="126183" cy="183019"/>
              </a:xfrm>
              <a:custGeom>
                <a:avLst/>
                <a:gdLst/>
                <a:ahLst/>
                <a:cxnLst/>
                <a:rect l="0" t="0" r="0" b="0"/>
                <a:pathLst>
                  <a:path w="126183" h="183019">
                    <a:moveTo>
                      <a:pt x="0" y="64510"/>
                    </a:moveTo>
                    <a:lnTo>
                      <a:pt x="17931" y="80108"/>
                    </a:lnTo>
                    <a:lnTo>
                      <a:pt x="63975" y="99258"/>
                    </a:lnTo>
                    <a:lnTo>
                      <a:pt x="84431" y="100175"/>
                    </a:lnTo>
                    <a:lnTo>
                      <a:pt x="94785" y="98787"/>
                    </a:lnTo>
                    <a:lnTo>
                      <a:pt x="112512" y="87911"/>
                    </a:lnTo>
                    <a:lnTo>
                      <a:pt x="120506" y="80111"/>
                    </a:lnTo>
                    <a:lnTo>
                      <a:pt x="124668" y="70244"/>
                    </a:lnTo>
                    <a:lnTo>
                      <a:pt x="126182" y="46837"/>
                    </a:lnTo>
                    <a:lnTo>
                      <a:pt x="119855" y="27102"/>
                    </a:lnTo>
                    <a:lnTo>
                      <a:pt x="114902" y="18572"/>
                    </a:lnTo>
                    <a:lnTo>
                      <a:pt x="100065" y="5984"/>
                    </a:lnTo>
                    <a:lnTo>
                      <a:pt x="91208" y="994"/>
                    </a:lnTo>
                    <a:lnTo>
                      <a:pt x="81804" y="0"/>
                    </a:lnTo>
                    <a:lnTo>
                      <a:pt x="62023" y="5118"/>
                    </a:lnTo>
                    <a:lnTo>
                      <a:pt x="44675" y="18282"/>
                    </a:lnTo>
                    <a:lnTo>
                      <a:pt x="36783" y="26691"/>
                    </a:lnTo>
                    <a:lnTo>
                      <a:pt x="28014" y="48480"/>
                    </a:lnTo>
                    <a:lnTo>
                      <a:pt x="22384" y="100490"/>
                    </a:lnTo>
                    <a:lnTo>
                      <a:pt x="26983" y="136224"/>
                    </a:lnTo>
                    <a:lnTo>
                      <a:pt x="35714" y="155103"/>
                    </a:lnTo>
                    <a:lnTo>
                      <a:pt x="41308" y="163403"/>
                    </a:lnTo>
                    <a:lnTo>
                      <a:pt x="56857" y="175738"/>
                    </a:lnTo>
                    <a:lnTo>
                      <a:pt x="73101" y="182775"/>
                    </a:lnTo>
                    <a:lnTo>
                      <a:pt x="79066" y="183018"/>
                    </a:lnTo>
                    <a:lnTo>
                      <a:pt x="94495" y="180005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958309" y="1138340"/>
                <a:ext cx="167993" cy="146270"/>
              </a:xfrm>
              <a:custGeom>
                <a:avLst/>
                <a:gdLst/>
                <a:ahLst/>
                <a:cxnLst/>
                <a:rect l="0" t="0" r="0" b="0"/>
                <a:pathLst>
                  <a:path w="167993" h="146270">
                    <a:moveTo>
                      <a:pt x="0" y="31617"/>
                    </a:moveTo>
                    <a:lnTo>
                      <a:pt x="17909" y="85344"/>
                    </a:lnTo>
                    <a:lnTo>
                      <a:pt x="36201" y="146269"/>
                    </a:lnTo>
                    <a:lnTo>
                      <a:pt x="32348" y="107393"/>
                    </a:lnTo>
                    <a:lnTo>
                      <a:pt x="41215" y="49134"/>
                    </a:lnTo>
                    <a:lnTo>
                      <a:pt x="51761" y="24237"/>
                    </a:lnTo>
                    <a:lnTo>
                      <a:pt x="67336" y="7726"/>
                    </a:lnTo>
                    <a:lnTo>
                      <a:pt x="76389" y="1691"/>
                    </a:lnTo>
                    <a:lnTo>
                      <a:pt x="84758" y="0"/>
                    </a:lnTo>
                    <a:lnTo>
                      <a:pt x="92670" y="1206"/>
                    </a:lnTo>
                    <a:lnTo>
                      <a:pt x="107683" y="8768"/>
                    </a:lnTo>
                    <a:lnTo>
                      <a:pt x="122133" y="19906"/>
                    </a:lnTo>
                    <a:lnTo>
                      <a:pt x="155420" y="74431"/>
                    </a:lnTo>
                    <a:lnTo>
                      <a:pt x="167992" y="136612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369294" y="907469"/>
                <a:ext cx="155990" cy="385684"/>
              </a:xfrm>
              <a:custGeom>
                <a:avLst/>
                <a:gdLst/>
                <a:ahLst/>
                <a:cxnLst/>
                <a:rect l="0" t="0" r="0" b="0"/>
                <a:pathLst>
                  <a:path w="155990" h="385684">
                    <a:moveTo>
                      <a:pt x="113991" y="0"/>
                    </a:moveTo>
                    <a:lnTo>
                      <a:pt x="90010" y="9549"/>
                    </a:lnTo>
                    <a:lnTo>
                      <a:pt x="54561" y="39295"/>
                    </a:lnTo>
                    <a:lnTo>
                      <a:pt x="27675" y="75037"/>
                    </a:lnTo>
                    <a:lnTo>
                      <a:pt x="6111" y="131771"/>
                    </a:lnTo>
                    <a:lnTo>
                      <a:pt x="0" y="187108"/>
                    </a:lnTo>
                    <a:lnTo>
                      <a:pt x="1275" y="234839"/>
                    </a:lnTo>
                    <a:lnTo>
                      <a:pt x="18316" y="293364"/>
                    </a:lnTo>
                    <a:lnTo>
                      <a:pt x="27138" y="319375"/>
                    </a:lnTo>
                    <a:lnTo>
                      <a:pt x="58539" y="362718"/>
                    </a:lnTo>
                    <a:lnTo>
                      <a:pt x="84728" y="379034"/>
                    </a:lnTo>
                    <a:lnTo>
                      <a:pt x="120227" y="385683"/>
                    </a:lnTo>
                    <a:lnTo>
                      <a:pt x="137373" y="384127"/>
                    </a:lnTo>
                    <a:lnTo>
                      <a:pt x="155989" y="377983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547880" y="1033463"/>
                <a:ext cx="134897" cy="221329"/>
              </a:xfrm>
              <a:custGeom>
                <a:avLst/>
                <a:gdLst/>
                <a:ahLst/>
                <a:cxnLst/>
                <a:rect l="0" t="0" r="0" b="0"/>
                <a:pathLst>
                  <a:path w="134897" h="221329">
                    <a:moveTo>
                      <a:pt x="29901" y="0"/>
                    </a:moveTo>
                    <a:lnTo>
                      <a:pt x="21591" y="37375"/>
                    </a:lnTo>
                    <a:lnTo>
                      <a:pt x="12474" y="95054"/>
                    </a:lnTo>
                    <a:lnTo>
                      <a:pt x="3798" y="155953"/>
                    </a:lnTo>
                    <a:lnTo>
                      <a:pt x="0" y="194109"/>
                    </a:lnTo>
                    <a:lnTo>
                      <a:pt x="2967" y="204069"/>
                    </a:lnTo>
                    <a:lnTo>
                      <a:pt x="8446" y="211876"/>
                    </a:lnTo>
                    <a:lnTo>
                      <a:pt x="15598" y="218247"/>
                    </a:lnTo>
                    <a:lnTo>
                      <a:pt x="25031" y="221328"/>
                    </a:lnTo>
                    <a:lnTo>
                      <a:pt x="87101" y="220831"/>
                    </a:lnTo>
                    <a:lnTo>
                      <a:pt x="134896" y="209991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567282" y="1132409"/>
                <a:ext cx="104996" cy="6050"/>
              </a:xfrm>
              <a:custGeom>
                <a:avLst/>
                <a:gdLst/>
                <a:ahLst/>
                <a:cxnLst/>
                <a:rect l="0" t="0" r="0" b="0"/>
                <a:pathLst>
                  <a:path w="104996" h="6050">
                    <a:moveTo>
                      <a:pt x="104995" y="6049"/>
                    </a:moveTo>
                    <a:lnTo>
                      <a:pt x="62420" y="2938"/>
                    </a:lnTo>
                    <a:lnTo>
                      <a:pt x="41740" y="0"/>
                    </a:lnTo>
                    <a:lnTo>
                      <a:pt x="0" y="604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598780" y="1001965"/>
                <a:ext cx="146995" cy="10500"/>
              </a:xfrm>
              <a:custGeom>
                <a:avLst/>
                <a:gdLst/>
                <a:ahLst/>
                <a:cxnLst/>
                <a:rect l="0" t="0" r="0" b="0"/>
                <a:pathLst>
                  <a:path w="146995" h="10500">
                    <a:moveTo>
                      <a:pt x="146994" y="0"/>
                    </a:moveTo>
                    <a:lnTo>
                      <a:pt x="104420" y="3111"/>
                    </a:lnTo>
                    <a:lnTo>
                      <a:pt x="45206" y="9526"/>
                    </a:lnTo>
                    <a:lnTo>
                      <a:pt x="0" y="1049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745774" y="1159324"/>
                <a:ext cx="129246" cy="105130"/>
              </a:xfrm>
              <a:custGeom>
                <a:avLst/>
                <a:gdLst/>
                <a:ahLst/>
                <a:cxnLst/>
                <a:rect l="0" t="0" r="0" b="0"/>
                <a:pathLst>
                  <a:path w="129246" h="105130">
                    <a:moveTo>
                      <a:pt x="0" y="10633"/>
                    </a:moveTo>
                    <a:lnTo>
                      <a:pt x="8309" y="48008"/>
                    </a:lnTo>
                    <a:lnTo>
                      <a:pt x="16259" y="97520"/>
                    </a:lnTo>
                    <a:lnTo>
                      <a:pt x="15507" y="96556"/>
                    </a:lnTo>
                    <a:lnTo>
                      <a:pt x="13838" y="92414"/>
                    </a:lnTo>
                    <a:lnTo>
                      <a:pt x="11488" y="64289"/>
                    </a:lnTo>
                    <a:lnTo>
                      <a:pt x="16366" y="31975"/>
                    </a:lnTo>
                    <a:lnTo>
                      <a:pt x="30773" y="5809"/>
                    </a:lnTo>
                    <a:lnTo>
                      <a:pt x="39182" y="1584"/>
                    </a:lnTo>
                    <a:lnTo>
                      <a:pt x="60967" y="0"/>
                    </a:lnTo>
                    <a:lnTo>
                      <a:pt x="79983" y="6296"/>
                    </a:lnTo>
                    <a:lnTo>
                      <a:pt x="96212" y="18038"/>
                    </a:lnTo>
                    <a:lnTo>
                      <a:pt x="111202" y="34923"/>
                    </a:lnTo>
                    <a:lnTo>
                      <a:pt x="127184" y="69679"/>
                    </a:lnTo>
                    <a:lnTo>
                      <a:pt x="129245" y="86651"/>
                    </a:lnTo>
                    <a:lnTo>
                      <a:pt x="125994" y="10512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918142" y="970891"/>
                <a:ext cx="111119" cy="334160"/>
              </a:xfrm>
              <a:custGeom>
                <a:avLst/>
                <a:gdLst/>
                <a:ahLst/>
                <a:cxnLst/>
                <a:rect l="0" t="0" r="0" b="0"/>
                <a:pathLst>
                  <a:path w="111119" h="334160">
                    <a:moveTo>
                      <a:pt x="79620" y="272563"/>
                    </a:moveTo>
                    <a:lnTo>
                      <a:pt x="65006" y="219681"/>
                    </a:lnTo>
                    <a:lnTo>
                      <a:pt x="58212" y="212809"/>
                    </a:lnTo>
                    <a:lnTo>
                      <a:pt x="38217" y="205174"/>
                    </a:lnTo>
                    <a:lnTo>
                      <a:pt x="28686" y="207804"/>
                    </a:lnTo>
                    <a:lnTo>
                      <a:pt x="11874" y="223171"/>
                    </a:lnTo>
                    <a:lnTo>
                      <a:pt x="2846" y="245555"/>
                    </a:lnTo>
                    <a:lnTo>
                      <a:pt x="0" y="269892"/>
                    </a:lnTo>
                    <a:lnTo>
                      <a:pt x="2624" y="292375"/>
                    </a:lnTo>
                    <a:lnTo>
                      <a:pt x="16234" y="324708"/>
                    </a:lnTo>
                    <a:lnTo>
                      <a:pt x="23364" y="330659"/>
                    </a:lnTo>
                    <a:lnTo>
                      <a:pt x="31616" y="333459"/>
                    </a:lnTo>
                    <a:lnTo>
                      <a:pt x="40618" y="334159"/>
                    </a:lnTo>
                    <a:lnTo>
                      <a:pt x="47786" y="331126"/>
                    </a:lnTo>
                    <a:lnTo>
                      <a:pt x="58860" y="318423"/>
                    </a:lnTo>
                    <a:lnTo>
                      <a:pt x="75476" y="279418"/>
                    </a:lnTo>
                    <a:lnTo>
                      <a:pt x="89991" y="217962"/>
                    </a:lnTo>
                    <a:lnTo>
                      <a:pt x="97470" y="166944"/>
                    </a:lnTo>
                    <a:lnTo>
                      <a:pt x="96574" y="114885"/>
                    </a:lnTo>
                    <a:lnTo>
                      <a:pt x="92031" y="62518"/>
                    </a:lnTo>
                    <a:lnTo>
                      <a:pt x="84923" y="3712"/>
                    </a:lnTo>
                    <a:lnTo>
                      <a:pt x="81989" y="0"/>
                    </a:lnTo>
                    <a:lnTo>
                      <a:pt x="78866" y="2192"/>
                    </a:lnTo>
                    <a:lnTo>
                      <a:pt x="75618" y="8319"/>
                    </a:lnTo>
                    <a:lnTo>
                      <a:pt x="69976" y="70867"/>
                    </a:lnTo>
                    <a:lnTo>
                      <a:pt x="72485" y="124916"/>
                    </a:lnTo>
                    <a:lnTo>
                      <a:pt x="80616" y="177873"/>
                    </a:lnTo>
                    <a:lnTo>
                      <a:pt x="90414" y="227396"/>
                    </a:lnTo>
                    <a:lnTo>
                      <a:pt x="100706" y="265402"/>
                    </a:lnTo>
                    <a:lnTo>
                      <a:pt x="111118" y="293562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7102757" y="1117459"/>
                <a:ext cx="93371" cy="157494"/>
              </a:xfrm>
              <a:custGeom>
                <a:avLst/>
                <a:gdLst/>
                <a:ahLst/>
                <a:cxnLst/>
                <a:rect l="0" t="0" r="0" b="0"/>
                <a:pathLst>
                  <a:path w="93371" h="157494">
                    <a:moveTo>
                      <a:pt x="73497" y="0"/>
                    </a:moveTo>
                    <a:lnTo>
                      <a:pt x="30923" y="14533"/>
                    </a:lnTo>
                    <a:lnTo>
                      <a:pt x="20615" y="20188"/>
                    </a:lnTo>
                    <a:lnTo>
                      <a:pt x="14910" y="27458"/>
                    </a:lnTo>
                    <a:lnTo>
                      <a:pt x="12273" y="35805"/>
                    </a:lnTo>
                    <a:lnTo>
                      <a:pt x="11681" y="44869"/>
                    </a:lnTo>
                    <a:lnTo>
                      <a:pt x="14787" y="52078"/>
                    </a:lnTo>
                    <a:lnTo>
                      <a:pt x="44919" y="75142"/>
                    </a:lnTo>
                    <a:lnTo>
                      <a:pt x="84574" y="96247"/>
                    </a:lnTo>
                    <a:lnTo>
                      <a:pt x="90214" y="103830"/>
                    </a:lnTo>
                    <a:lnTo>
                      <a:pt x="93370" y="124699"/>
                    </a:lnTo>
                    <a:lnTo>
                      <a:pt x="90245" y="133297"/>
                    </a:lnTo>
                    <a:lnTo>
                      <a:pt x="77441" y="145961"/>
                    </a:lnTo>
                    <a:lnTo>
                      <a:pt x="56971" y="152368"/>
                    </a:lnTo>
                    <a:lnTo>
                      <a:pt x="0" y="157493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7430565" y="1138458"/>
                <a:ext cx="197168" cy="133715"/>
              </a:xfrm>
              <a:custGeom>
                <a:avLst/>
                <a:gdLst/>
                <a:ahLst/>
                <a:cxnLst/>
                <a:rect l="0" t="0" r="0" b="0"/>
                <a:pathLst>
                  <a:path w="197168" h="133715">
                    <a:moveTo>
                      <a:pt x="29175" y="0"/>
                    </a:moveTo>
                    <a:lnTo>
                      <a:pt x="13578" y="17932"/>
                    </a:lnTo>
                    <a:lnTo>
                      <a:pt x="5521" y="34802"/>
                    </a:lnTo>
                    <a:lnTo>
                      <a:pt x="0" y="69550"/>
                    </a:lnTo>
                    <a:lnTo>
                      <a:pt x="3939" y="103826"/>
                    </a:lnTo>
                    <a:lnTo>
                      <a:pt x="12514" y="122364"/>
                    </a:lnTo>
                    <a:lnTo>
                      <a:pt x="18069" y="130574"/>
                    </a:lnTo>
                    <a:lnTo>
                      <a:pt x="24104" y="133714"/>
                    </a:lnTo>
                    <a:lnTo>
                      <a:pt x="30461" y="133474"/>
                    </a:lnTo>
                    <a:lnTo>
                      <a:pt x="43746" y="126986"/>
                    </a:lnTo>
                    <a:lnTo>
                      <a:pt x="57429" y="116324"/>
                    </a:lnTo>
                    <a:lnTo>
                      <a:pt x="72674" y="91631"/>
                    </a:lnTo>
                    <a:lnTo>
                      <a:pt x="76841" y="90253"/>
                    </a:lnTo>
                    <a:lnTo>
                      <a:pt x="80785" y="94000"/>
                    </a:lnTo>
                    <a:lnTo>
                      <a:pt x="101071" y="122397"/>
                    </a:lnTo>
                    <a:lnTo>
                      <a:pt x="120238" y="130229"/>
                    </a:lnTo>
                    <a:lnTo>
                      <a:pt x="131881" y="132317"/>
                    </a:lnTo>
                    <a:lnTo>
                      <a:pt x="151041" y="128416"/>
                    </a:lnTo>
                    <a:lnTo>
                      <a:pt x="159417" y="124109"/>
                    </a:lnTo>
                    <a:lnTo>
                      <a:pt x="171834" y="109991"/>
                    </a:lnTo>
                    <a:lnTo>
                      <a:pt x="189312" y="72410"/>
                    </a:lnTo>
                    <a:lnTo>
                      <a:pt x="197167" y="21000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680230" y="1159457"/>
                <a:ext cx="10501" cy="104997"/>
              </a:xfrm>
              <a:custGeom>
                <a:avLst/>
                <a:gdLst/>
                <a:ahLst/>
                <a:cxnLst/>
                <a:rect l="0" t="0" r="0" b="0"/>
                <a:pathLst>
                  <a:path w="10501" h="104997">
                    <a:moveTo>
                      <a:pt x="10500" y="0"/>
                    </a:moveTo>
                    <a:lnTo>
                      <a:pt x="2189" y="37375"/>
                    </a:lnTo>
                    <a:lnTo>
                      <a:pt x="649" y="72127"/>
                    </a:lnTo>
                    <a:lnTo>
                      <a:pt x="0" y="104996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669731" y="104396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774726" y="1043963"/>
                <a:ext cx="31500" cy="220491"/>
              </a:xfrm>
              <a:custGeom>
                <a:avLst/>
                <a:gdLst/>
                <a:ahLst/>
                <a:cxnLst/>
                <a:rect l="0" t="0" r="0" b="0"/>
                <a:pathLst>
                  <a:path w="31500" h="220491">
                    <a:moveTo>
                      <a:pt x="0" y="0"/>
                    </a:moveTo>
                    <a:lnTo>
                      <a:pt x="5574" y="58455"/>
                    </a:lnTo>
                    <a:lnTo>
                      <a:pt x="10693" y="119696"/>
                    </a:lnTo>
                    <a:lnTo>
                      <a:pt x="21729" y="174828"/>
                    </a:lnTo>
                    <a:lnTo>
                      <a:pt x="31499" y="220490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711729" y="1148958"/>
                <a:ext cx="125995" cy="10500"/>
              </a:xfrm>
              <a:custGeom>
                <a:avLst/>
                <a:gdLst/>
                <a:ahLst/>
                <a:cxnLst/>
                <a:rect l="0" t="0" r="0" b="0"/>
                <a:pathLst>
                  <a:path w="125995" h="10500">
                    <a:moveTo>
                      <a:pt x="125994" y="0"/>
                    </a:moveTo>
                    <a:lnTo>
                      <a:pt x="67538" y="0"/>
                    </a:lnTo>
                    <a:lnTo>
                      <a:pt x="17320" y="8310"/>
                    </a:lnTo>
                    <a:lnTo>
                      <a:pt x="0" y="1049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873672" y="980966"/>
                <a:ext cx="132044" cy="304487"/>
              </a:xfrm>
              <a:custGeom>
                <a:avLst/>
                <a:gdLst/>
                <a:ahLst/>
                <a:cxnLst/>
                <a:rect l="0" t="0" r="0" b="0"/>
                <a:pathLst>
                  <a:path w="132044" h="304487">
                    <a:moveTo>
                      <a:pt x="6049" y="0"/>
                    </a:moveTo>
                    <a:lnTo>
                      <a:pt x="0" y="32362"/>
                    </a:lnTo>
                    <a:lnTo>
                      <a:pt x="10596" y="89683"/>
                    </a:lnTo>
                    <a:lnTo>
                      <a:pt x="16540" y="151141"/>
                    </a:lnTo>
                    <a:lnTo>
                      <a:pt x="24627" y="212538"/>
                    </a:lnTo>
                    <a:lnTo>
                      <a:pt x="26570" y="274916"/>
                    </a:lnTo>
                    <a:lnTo>
                      <a:pt x="26730" y="278940"/>
                    </a:lnTo>
                    <a:lnTo>
                      <a:pt x="32580" y="239968"/>
                    </a:lnTo>
                    <a:lnTo>
                      <a:pt x="41650" y="209539"/>
                    </a:lnTo>
                    <a:lnTo>
                      <a:pt x="47282" y="201523"/>
                    </a:lnTo>
                    <a:lnTo>
                      <a:pt x="62873" y="189506"/>
                    </a:lnTo>
                    <a:lnTo>
                      <a:pt x="81468" y="186498"/>
                    </a:lnTo>
                    <a:lnTo>
                      <a:pt x="91327" y="187329"/>
                    </a:lnTo>
                    <a:lnTo>
                      <a:pt x="99066" y="192549"/>
                    </a:lnTo>
                    <a:lnTo>
                      <a:pt x="110777" y="210794"/>
                    </a:lnTo>
                    <a:lnTo>
                      <a:pt x="126633" y="253313"/>
                    </a:lnTo>
                    <a:lnTo>
                      <a:pt x="132043" y="304486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8207907" y="802474"/>
              <a:ext cx="1475737" cy="524977"/>
              <a:chOff x="8207907" y="802474"/>
              <a:chExt cx="1475737" cy="524977"/>
            </a:xfrm>
          </p:grpSpPr>
          <p:sp>
            <p:nvSpPr>
              <p:cNvPr id="40" name="Freeform 39"/>
              <p:cNvSpPr/>
              <p:nvPr/>
            </p:nvSpPr>
            <p:spPr>
              <a:xfrm>
                <a:off x="8207907" y="917969"/>
                <a:ext cx="256313" cy="291178"/>
              </a:xfrm>
              <a:custGeom>
                <a:avLst/>
                <a:gdLst/>
                <a:ahLst/>
                <a:cxnLst/>
                <a:rect l="0" t="0" r="0" b="0"/>
                <a:pathLst>
                  <a:path w="256313" h="291178">
                    <a:moveTo>
                      <a:pt x="112793" y="0"/>
                    </a:moveTo>
                    <a:lnTo>
                      <a:pt x="90498" y="0"/>
                    </a:lnTo>
                    <a:lnTo>
                      <a:pt x="73330" y="6221"/>
                    </a:lnTo>
                    <a:lnTo>
                      <a:pt x="21947" y="49361"/>
                    </a:lnTo>
                    <a:lnTo>
                      <a:pt x="6417" y="75678"/>
                    </a:lnTo>
                    <a:lnTo>
                      <a:pt x="0" y="116789"/>
                    </a:lnTo>
                    <a:lnTo>
                      <a:pt x="3673" y="165913"/>
                    </a:lnTo>
                    <a:lnTo>
                      <a:pt x="12150" y="211837"/>
                    </a:lnTo>
                    <a:lnTo>
                      <a:pt x="24899" y="234532"/>
                    </a:lnTo>
                    <a:lnTo>
                      <a:pt x="64449" y="274404"/>
                    </a:lnTo>
                    <a:lnTo>
                      <a:pt x="83141" y="284505"/>
                    </a:lnTo>
                    <a:lnTo>
                      <a:pt x="124489" y="291177"/>
                    </a:lnTo>
                    <a:lnTo>
                      <a:pt x="150656" y="286516"/>
                    </a:lnTo>
                    <a:lnTo>
                      <a:pt x="195973" y="264512"/>
                    </a:lnTo>
                    <a:lnTo>
                      <a:pt x="222472" y="238977"/>
                    </a:lnTo>
                    <a:lnTo>
                      <a:pt x="248060" y="188660"/>
                    </a:lnTo>
                    <a:lnTo>
                      <a:pt x="256312" y="154283"/>
                    </a:lnTo>
                    <a:lnTo>
                      <a:pt x="255646" y="117654"/>
                    </a:lnTo>
                    <a:lnTo>
                      <a:pt x="249780" y="95455"/>
                    </a:lnTo>
                    <a:lnTo>
                      <a:pt x="220432" y="42124"/>
                    </a:lnTo>
                    <a:lnTo>
                      <a:pt x="203798" y="27277"/>
                    </a:lnTo>
                    <a:lnTo>
                      <a:pt x="194462" y="21684"/>
                    </a:lnTo>
                    <a:lnTo>
                      <a:pt x="174756" y="18581"/>
                    </a:lnTo>
                    <a:lnTo>
                      <a:pt x="144292" y="2099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8520192" y="1180456"/>
                <a:ext cx="39674" cy="125996"/>
              </a:xfrm>
              <a:custGeom>
                <a:avLst/>
                <a:gdLst/>
                <a:ahLst/>
                <a:cxnLst/>
                <a:rect l="0" t="0" r="0" b="0"/>
                <a:pathLst>
                  <a:path w="39674" h="125996">
                    <a:moveTo>
                      <a:pt x="10499" y="0"/>
                    </a:moveTo>
                    <a:lnTo>
                      <a:pt x="26097" y="17932"/>
                    </a:lnTo>
                    <a:lnTo>
                      <a:pt x="34154" y="34802"/>
                    </a:lnTo>
                    <a:lnTo>
                      <a:pt x="39673" y="69550"/>
                    </a:lnTo>
                    <a:lnTo>
                      <a:pt x="35735" y="103826"/>
                    </a:lnTo>
                    <a:lnTo>
                      <a:pt x="30822" y="111216"/>
                    </a:lnTo>
                    <a:lnTo>
                      <a:pt x="24049" y="116142"/>
                    </a:lnTo>
                    <a:lnTo>
                      <a:pt x="0" y="125995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8645312" y="948476"/>
                <a:ext cx="147867" cy="235048"/>
              </a:xfrm>
              <a:custGeom>
                <a:avLst/>
                <a:gdLst/>
                <a:ahLst/>
                <a:cxnLst/>
                <a:rect l="0" t="0" r="0" b="0"/>
                <a:pathLst>
                  <a:path w="147867" h="235048">
                    <a:moveTo>
                      <a:pt x="11372" y="42989"/>
                    </a:moveTo>
                    <a:lnTo>
                      <a:pt x="16947" y="20694"/>
                    </a:lnTo>
                    <a:lnTo>
                      <a:pt x="22089" y="12960"/>
                    </a:lnTo>
                    <a:lnTo>
                      <a:pt x="37134" y="1255"/>
                    </a:lnTo>
                    <a:lnTo>
                      <a:pt x="44880" y="0"/>
                    </a:lnTo>
                    <a:lnTo>
                      <a:pt x="52377" y="1497"/>
                    </a:lnTo>
                    <a:lnTo>
                      <a:pt x="59708" y="4828"/>
                    </a:lnTo>
                    <a:lnTo>
                      <a:pt x="70965" y="17863"/>
                    </a:lnTo>
                    <a:lnTo>
                      <a:pt x="95070" y="75047"/>
                    </a:lnTo>
                    <a:lnTo>
                      <a:pt x="109309" y="122170"/>
                    </a:lnTo>
                    <a:lnTo>
                      <a:pt x="108703" y="157057"/>
                    </a:lnTo>
                    <a:lnTo>
                      <a:pt x="95560" y="189560"/>
                    </a:lnTo>
                    <a:lnTo>
                      <a:pt x="76889" y="215782"/>
                    </a:lnTo>
                    <a:lnTo>
                      <a:pt x="51006" y="232755"/>
                    </a:lnTo>
                    <a:lnTo>
                      <a:pt x="31321" y="235047"/>
                    </a:lnTo>
                    <a:lnTo>
                      <a:pt x="21172" y="234025"/>
                    </a:lnTo>
                    <a:lnTo>
                      <a:pt x="13239" y="229843"/>
                    </a:lnTo>
                    <a:lnTo>
                      <a:pt x="1313" y="215865"/>
                    </a:lnTo>
                    <a:lnTo>
                      <a:pt x="0" y="208404"/>
                    </a:lnTo>
                    <a:lnTo>
                      <a:pt x="1458" y="201097"/>
                    </a:lnTo>
                    <a:lnTo>
                      <a:pt x="4763" y="193892"/>
                    </a:lnTo>
                    <a:lnTo>
                      <a:pt x="17768" y="182776"/>
                    </a:lnTo>
                    <a:lnTo>
                      <a:pt x="26136" y="178178"/>
                    </a:lnTo>
                    <a:lnTo>
                      <a:pt x="44766" y="176181"/>
                    </a:lnTo>
                    <a:lnTo>
                      <a:pt x="64712" y="180349"/>
                    </a:lnTo>
                    <a:lnTo>
                      <a:pt x="124608" y="206790"/>
                    </a:lnTo>
                    <a:lnTo>
                      <a:pt x="147866" y="221481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866675" y="1190956"/>
                <a:ext cx="44359" cy="125995"/>
              </a:xfrm>
              <a:custGeom>
                <a:avLst/>
                <a:gdLst/>
                <a:ahLst/>
                <a:cxnLst/>
                <a:rect l="0" t="0" r="0" b="0"/>
                <a:pathLst>
                  <a:path w="44359" h="125995">
                    <a:moveTo>
                      <a:pt x="0" y="0"/>
                    </a:moveTo>
                    <a:lnTo>
                      <a:pt x="39434" y="55506"/>
                    </a:lnTo>
                    <a:lnTo>
                      <a:pt x="43788" y="65003"/>
                    </a:lnTo>
                    <a:lnTo>
                      <a:pt x="44358" y="74834"/>
                    </a:lnTo>
                    <a:lnTo>
                      <a:pt x="38770" y="95090"/>
                    </a:lnTo>
                    <a:lnTo>
                      <a:pt x="28509" y="109537"/>
                    </a:lnTo>
                    <a:lnTo>
                      <a:pt x="10500" y="125994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9055667" y="928468"/>
                <a:ext cx="10500" cy="283488"/>
              </a:xfrm>
              <a:custGeom>
                <a:avLst/>
                <a:gdLst/>
                <a:ahLst/>
                <a:cxnLst/>
                <a:rect l="0" t="0" r="0" b="0"/>
                <a:pathLst>
                  <a:path w="10500" h="283488">
                    <a:moveTo>
                      <a:pt x="10499" y="0"/>
                    </a:moveTo>
                    <a:lnTo>
                      <a:pt x="1460" y="58456"/>
                    </a:lnTo>
                    <a:lnTo>
                      <a:pt x="288" y="119696"/>
                    </a:lnTo>
                    <a:lnTo>
                      <a:pt x="57" y="177939"/>
                    </a:lnTo>
                    <a:lnTo>
                      <a:pt x="12" y="234380"/>
                    </a:lnTo>
                    <a:lnTo>
                      <a:pt x="0" y="283487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8908674" y="959967"/>
                <a:ext cx="125995" cy="113306"/>
              </a:xfrm>
              <a:custGeom>
                <a:avLst/>
                <a:gdLst/>
                <a:ahLst/>
                <a:cxnLst/>
                <a:rect l="0" t="0" r="0" b="0"/>
                <a:pathLst>
                  <a:path w="125995" h="113306">
                    <a:moveTo>
                      <a:pt x="125994" y="104995"/>
                    </a:moveTo>
                    <a:lnTo>
                      <a:pt x="88619" y="113305"/>
                    </a:lnTo>
                    <a:lnTo>
                      <a:pt x="50756" y="111735"/>
                    </a:lnTo>
                    <a:lnTo>
                      <a:pt x="37337" y="109488"/>
                    </a:lnTo>
                    <a:lnTo>
                      <a:pt x="27224" y="104490"/>
                    </a:lnTo>
                    <a:lnTo>
                      <a:pt x="12877" y="89605"/>
                    </a:lnTo>
                    <a:lnTo>
                      <a:pt x="5723" y="68212"/>
                    </a:lnTo>
                    <a:lnTo>
                      <a:pt x="1695" y="33043"/>
                    </a:lnTo>
                    <a:lnTo>
                      <a:pt x="0" y="0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9118664" y="1180456"/>
                <a:ext cx="39810" cy="115496"/>
              </a:xfrm>
              <a:custGeom>
                <a:avLst/>
                <a:gdLst/>
                <a:ahLst/>
                <a:cxnLst/>
                <a:rect l="0" t="0" r="0" b="0"/>
                <a:pathLst>
                  <a:path w="39810" h="115496">
                    <a:moveTo>
                      <a:pt x="31499" y="0"/>
                    </a:moveTo>
                    <a:lnTo>
                      <a:pt x="39809" y="37375"/>
                    </a:lnTo>
                    <a:lnTo>
                      <a:pt x="38239" y="72127"/>
                    </a:lnTo>
                    <a:lnTo>
                      <a:pt x="35991" y="83083"/>
                    </a:lnTo>
                    <a:lnTo>
                      <a:pt x="30993" y="91554"/>
                    </a:lnTo>
                    <a:lnTo>
                      <a:pt x="0" y="115495"/>
                    </a:lnTo>
                  </a:path>
                </a:pathLst>
              </a:custGeom>
              <a:ln w="3799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9234813" y="938968"/>
                <a:ext cx="91021" cy="272588"/>
              </a:xfrm>
              <a:custGeom>
                <a:avLst/>
                <a:gdLst/>
                <a:ahLst/>
                <a:cxnLst/>
                <a:rect l="0" t="0" r="0" b="0"/>
                <a:pathLst>
                  <a:path w="91021" h="272588">
                    <a:moveTo>
                      <a:pt x="72842" y="0"/>
                    </a:moveTo>
                    <a:lnTo>
                      <a:pt x="49188" y="52881"/>
                    </a:lnTo>
                    <a:lnTo>
                      <a:pt x="22645" y="113356"/>
                    </a:lnTo>
                    <a:lnTo>
                      <a:pt x="4315" y="168877"/>
                    </a:lnTo>
                    <a:lnTo>
                      <a:pt x="327" y="221356"/>
                    </a:lnTo>
                    <a:lnTo>
                      <a:pt x="0" y="235066"/>
                    </a:lnTo>
                    <a:lnTo>
                      <a:pt x="3282" y="246540"/>
                    </a:lnTo>
                    <a:lnTo>
                      <a:pt x="16261" y="265510"/>
                    </a:lnTo>
                    <a:lnTo>
                      <a:pt x="24622" y="270336"/>
                    </a:lnTo>
                    <a:lnTo>
                      <a:pt x="43244" y="272587"/>
                    </a:lnTo>
                    <a:lnTo>
                      <a:pt x="60076" y="266587"/>
                    </a:lnTo>
                    <a:lnTo>
                      <a:pt x="67832" y="261721"/>
                    </a:lnTo>
                    <a:lnTo>
                      <a:pt x="79559" y="246981"/>
                    </a:lnTo>
                    <a:lnTo>
                      <a:pt x="87494" y="227597"/>
                    </a:lnTo>
                    <a:lnTo>
                      <a:pt x="91020" y="203427"/>
                    </a:lnTo>
                    <a:lnTo>
                      <a:pt x="88461" y="193949"/>
                    </a:lnTo>
                    <a:lnTo>
                      <a:pt x="83254" y="186463"/>
                    </a:lnTo>
                    <a:lnTo>
                      <a:pt x="76283" y="180306"/>
                    </a:lnTo>
                    <a:lnTo>
                      <a:pt x="68136" y="177368"/>
                    </a:lnTo>
                    <a:lnTo>
                      <a:pt x="49752" y="177214"/>
                    </a:lnTo>
                    <a:lnTo>
                      <a:pt x="9845" y="188991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9381152" y="1180456"/>
                <a:ext cx="37073" cy="115496"/>
              </a:xfrm>
              <a:custGeom>
                <a:avLst/>
                <a:gdLst/>
                <a:ahLst/>
                <a:cxnLst/>
                <a:rect l="0" t="0" r="0" b="0"/>
                <a:pathLst>
                  <a:path w="37073" h="115496">
                    <a:moveTo>
                      <a:pt x="31499" y="0"/>
                    </a:moveTo>
                    <a:lnTo>
                      <a:pt x="34609" y="42575"/>
                    </a:lnTo>
                    <a:lnTo>
                      <a:pt x="37072" y="52882"/>
                    </a:lnTo>
                    <a:lnTo>
                      <a:pt x="33586" y="73668"/>
                    </a:lnTo>
                    <a:lnTo>
                      <a:pt x="24260" y="92239"/>
                    </a:lnTo>
                    <a:lnTo>
                      <a:pt x="0" y="115495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9439716" y="918057"/>
                <a:ext cx="130429" cy="283141"/>
              </a:xfrm>
              <a:custGeom>
                <a:avLst/>
                <a:gdLst/>
                <a:ahLst/>
                <a:cxnLst/>
                <a:rect l="0" t="0" r="0" b="0"/>
                <a:pathLst>
                  <a:path w="130429" h="283141">
                    <a:moveTo>
                      <a:pt x="130428" y="83908"/>
                    </a:moveTo>
                    <a:lnTo>
                      <a:pt x="101200" y="118709"/>
                    </a:lnTo>
                    <a:lnTo>
                      <a:pt x="78690" y="176649"/>
                    </a:lnTo>
                    <a:lnTo>
                      <a:pt x="54482" y="231836"/>
                    </a:lnTo>
                    <a:lnTo>
                      <a:pt x="50010" y="257371"/>
                    </a:lnTo>
                    <a:lnTo>
                      <a:pt x="52317" y="267214"/>
                    </a:lnTo>
                    <a:lnTo>
                      <a:pt x="57355" y="274942"/>
                    </a:lnTo>
                    <a:lnTo>
                      <a:pt x="64213" y="281260"/>
                    </a:lnTo>
                    <a:lnTo>
                      <a:pt x="71118" y="283140"/>
                    </a:lnTo>
                    <a:lnTo>
                      <a:pt x="78055" y="282059"/>
                    </a:lnTo>
                    <a:lnTo>
                      <a:pt x="85014" y="279006"/>
                    </a:lnTo>
                    <a:lnTo>
                      <a:pt x="105954" y="257987"/>
                    </a:lnTo>
                    <a:lnTo>
                      <a:pt x="121362" y="229594"/>
                    </a:lnTo>
                    <a:lnTo>
                      <a:pt x="127742" y="193441"/>
                    </a:lnTo>
                    <a:lnTo>
                      <a:pt x="123012" y="169921"/>
                    </a:lnTo>
                    <a:lnTo>
                      <a:pt x="111966" y="148968"/>
                    </a:lnTo>
                    <a:lnTo>
                      <a:pt x="54276" y="94733"/>
                    </a:lnTo>
                    <a:lnTo>
                      <a:pt x="14409" y="66473"/>
                    </a:lnTo>
                    <a:lnTo>
                      <a:pt x="7584" y="57118"/>
                    </a:lnTo>
                    <a:lnTo>
                      <a:pt x="0" y="34281"/>
                    </a:lnTo>
                    <a:lnTo>
                      <a:pt x="1479" y="23991"/>
                    </a:lnTo>
                    <a:lnTo>
                      <a:pt x="12453" y="6336"/>
                    </a:lnTo>
                    <a:lnTo>
                      <a:pt x="20279" y="1861"/>
                    </a:lnTo>
                    <a:lnTo>
                      <a:pt x="38308" y="0"/>
                    </a:lnTo>
                    <a:lnTo>
                      <a:pt x="99138" y="14533"/>
                    </a:lnTo>
                    <a:lnTo>
                      <a:pt x="106068" y="21325"/>
                    </a:lnTo>
                    <a:lnTo>
                      <a:pt x="119928" y="62909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9538644" y="802474"/>
                <a:ext cx="145000" cy="524977"/>
              </a:xfrm>
              <a:custGeom>
                <a:avLst/>
                <a:gdLst/>
                <a:ahLst/>
                <a:cxnLst/>
                <a:rect l="0" t="0" r="0" b="0"/>
                <a:pathLst>
                  <a:path w="145000" h="524977">
                    <a:moveTo>
                      <a:pt x="0" y="0"/>
                    </a:moveTo>
                    <a:lnTo>
                      <a:pt x="34801" y="58455"/>
                    </a:lnTo>
                    <a:lnTo>
                      <a:pt x="72983" y="112480"/>
                    </a:lnTo>
                    <a:lnTo>
                      <a:pt x="111466" y="170908"/>
                    </a:lnTo>
                    <a:lnTo>
                      <a:pt x="132838" y="205928"/>
                    </a:lnTo>
                    <a:lnTo>
                      <a:pt x="142800" y="245859"/>
                    </a:lnTo>
                    <a:lnTo>
                      <a:pt x="144999" y="308374"/>
                    </a:lnTo>
                    <a:lnTo>
                      <a:pt x="132298" y="366868"/>
                    </a:lnTo>
                    <a:lnTo>
                      <a:pt x="107667" y="423359"/>
                    </a:lnTo>
                    <a:lnTo>
                      <a:pt x="70277" y="473730"/>
                    </a:lnTo>
                    <a:lnTo>
                      <a:pt x="20999" y="524976"/>
                    </a:lnTo>
                  </a:path>
                </a:pathLst>
              </a:custGeom>
              <a:ln w="3799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3" name="Freeform 52"/>
          <p:cNvSpPr/>
          <p:nvPr/>
        </p:nvSpPr>
        <p:spPr>
          <a:xfrm>
            <a:off x="1309409" y="1523725"/>
            <a:ext cx="517950" cy="649923"/>
          </a:xfrm>
          <a:custGeom>
            <a:avLst/>
            <a:gdLst/>
            <a:ahLst/>
            <a:cxnLst/>
            <a:rect l="0" t="0" r="0" b="0"/>
            <a:pathLst>
              <a:path w="517950" h="649923">
                <a:moveTo>
                  <a:pt x="322613" y="0"/>
                </a:moveTo>
                <a:lnTo>
                  <a:pt x="247973" y="74641"/>
                </a:lnTo>
                <a:lnTo>
                  <a:pt x="208451" y="107576"/>
                </a:lnTo>
                <a:lnTo>
                  <a:pt x="172978" y="125778"/>
                </a:lnTo>
                <a:lnTo>
                  <a:pt x="167708" y="126592"/>
                </a:lnTo>
                <a:lnTo>
                  <a:pt x="166953" y="124376"/>
                </a:lnTo>
                <a:lnTo>
                  <a:pt x="200116" y="75973"/>
                </a:lnTo>
                <a:lnTo>
                  <a:pt x="241479" y="34668"/>
                </a:lnTo>
                <a:lnTo>
                  <a:pt x="290196" y="13537"/>
                </a:lnTo>
                <a:lnTo>
                  <a:pt x="352515" y="2674"/>
                </a:lnTo>
                <a:lnTo>
                  <a:pt x="377723" y="8542"/>
                </a:lnTo>
                <a:lnTo>
                  <a:pt x="388306" y="13967"/>
                </a:lnTo>
                <a:lnTo>
                  <a:pt x="403741" y="31024"/>
                </a:lnTo>
                <a:lnTo>
                  <a:pt x="424883" y="75675"/>
                </a:lnTo>
                <a:lnTo>
                  <a:pt x="426431" y="103487"/>
                </a:lnTo>
                <a:lnTo>
                  <a:pt x="416191" y="166276"/>
                </a:lnTo>
                <a:lnTo>
                  <a:pt x="398288" y="202148"/>
                </a:lnTo>
                <a:lnTo>
                  <a:pt x="368933" y="230241"/>
                </a:lnTo>
                <a:lnTo>
                  <a:pt x="299948" y="259301"/>
                </a:lnTo>
                <a:lnTo>
                  <a:pt x="282209" y="265522"/>
                </a:lnTo>
                <a:lnTo>
                  <a:pt x="321275" y="261496"/>
                </a:lnTo>
                <a:lnTo>
                  <a:pt x="372616" y="267433"/>
                </a:lnTo>
                <a:lnTo>
                  <a:pt x="400444" y="277868"/>
                </a:lnTo>
                <a:lnTo>
                  <a:pt x="458170" y="316363"/>
                </a:lnTo>
                <a:lnTo>
                  <a:pt x="485175" y="349254"/>
                </a:lnTo>
                <a:lnTo>
                  <a:pt x="511948" y="416298"/>
                </a:lnTo>
                <a:lnTo>
                  <a:pt x="517949" y="480315"/>
                </a:lnTo>
                <a:lnTo>
                  <a:pt x="509321" y="528195"/>
                </a:lnTo>
                <a:lnTo>
                  <a:pt x="489914" y="567811"/>
                </a:lnTo>
                <a:lnTo>
                  <a:pt x="465322" y="597625"/>
                </a:lnTo>
                <a:lnTo>
                  <a:pt x="432453" y="622544"/>
                </a:lnTo>
                <a:lnTo>
                  <a:pt x="365418" y="648554"/>
                </a:lnTo>
                <a:lnTo>
                  <a:pt x="337501" y="649922"/>
                </a:lnTo>
                <a:lnTo>
                  <a:pt x="272704" y="639567"/>
                </a:lnTo>
                <a:lnTo>
                  <a:pt x="204808" y="624245"/>
                </a:lnTo>
                <a:lnTo>
                  <a:pt x="130730" y="597239"/>
                </a:lnTo>
                <a:lnTo>
                  <a:pt x="67235" y="576055"/>
                </a:lnTo>
                <a:lnTo>
                  <a:pt x="0" y="558369"/>
                </a:lnTo>
              </a:path>
            </a:pathLst>
          </a:custGeom>
          <a:ln w="44902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2514468" y="1536684"/>
            <a:ext cx="7169176" cy="624005"/>
            <a:chOff x="2514468" y="1536684"/>
            <a:chExt cx="7169176" cy="624005"/>
          </a:xfrm>
        </p:grpSpPr>
        <p:grpSp>
          <p:nvGrpSpPr>
            <p:cNvPr id="87" name="Group 86"/>
            <p:cNvGrpSpPr/>
            <p:nvPr/>
          </p:nvGrpSpPr>
          <p:grpSpPr>
            <a:xfrm>
              <a:off x="2514468" y="1695855"/>
              <a:ext cx="4596951" cy="464834"/>
              <a:chOff x="2514468" y="1695855"/>
              <a:chExt cx="4596951" cy="464834"/>
            </a:xfrm>
          </p:grpSpPr>
          <p:sp>
            <p:nvSpPr>
              <p:cNvPr id="54" name="Freeform 53"/>
              <p:cNvSpPr/>
              <p:nvPr/>
            </p:nvSpPr>
            <p:spPr>
              <a:xfrm>
                <a:off x="2617079" y="1762427"/>
                <a:ext cx="30784" cy="297572"/>
              </a:xfrm>
              <a:custGeom>
                <a:avLst/>
                <a:gdLst/>
                <a:ahLst/>
                <a:cxnLst/>
                <a:rect l="0" t="0" r="0" b="0"/>
                <a:pathLst>
                  <a:path w="30784" h="297572">
                    <a:moveTo>
                      <a:pt x="30783" y="0"/>
                    </a:moveTo>
                    <a:lnTo>
                      <a:pt x="14421" y="61839"/>
                    </a:lnTo>
                    <a:lnTo>
                      <a:pt x="10353" y="108139"/>
                    </a:lnTo>
                    <a:lnTo>
                      <a:pt x="3574" y="157961"/>
                    </a:lnTo>
                    <a:lnTo>
                      <a:pt x="1059" y="207687"/>
                    </a:lnTo>
                    <a:lnTo>
                      <a:pt x="209" y="262883"/>
                    </a:lnTo>
                    <a:lnTo>
                      <a:pt x="0" y="29757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514468" y="1772689"/>
                <a:ext cx="266788" cy="30784"/>
              </a:xfrm>
              <a:custGeom>
                <a:avLst/>
                <a:gdLst/>
                <a:ahLst/>
                <a:cxnLst/>
                <a:rect l="0" t="0" r="0" b="0"/>
                <a:pathLst>
                  <a:path w="266788" h="30784">
                    <a:moveTo>
                      <a:pt x="266787" y="0"/>
                    </a:moveTo>
                    <a:lnTo>
                      <a:pt x="219099" y="0"/>
                    </a:lnTo>
                    <a:lnTo>
                      <a:pt x="161471" y="5447"/>
                    </a:lnTo>
                    <a:lnTo>
                      <a:pt x="112084" y="16362"/>
                    </a:lnTo>
                    <a:lnTo>
                      <a:pt x="52839" y="19700"/>
                    </a:lnTo>
                    <a:lnTo>
                      <a:pt x="19836" y="23319"/>
                    </a:lnTo>
                    <a:lnTo>
                      <a:pt x="0" y="30783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2760733" y="1731644"/>
                <a:ext cx="112873" cy="328355"/>
              </a:xfrm>
              <a:custGeom>
                <a:avLst/>
                <a:gdLst/>
                <a:ahLst/>
                <a:cxnLst/>
                <a:rect l="0" t="0" r="0" b="0"/>
                <a:pathLst>
                  <a:path w="112873" h="328355">
                    <a:moveTo>
                      <a:pt x="0" y="0"/>
                    </a:moveTo>
                    <a:lnTo>
                      <a:pt x="0" y="47688"/>
                    </a:lnTo>
                    <a:lnTo>
                      <a:pt x="5447" y="99869"/>
                    </a:lnTo>
                    <a:lnTo>
                      <a:pt x="9310" y="152445"/>
                    </a:lnTo>
                    <a:lnTo>
                      <a:pt x="10073" y="213503"/>
                    </a:lnTo>
                    <a:lnTo>
                      <a:pt x="4777" y="269817"/>
                    </a:lnTo>
                    <a:lnTo>
                      <a:pt x="3185" y="274507"/>
                    </a:lnTo>
                    <a:lnTo>
                      <a:pt x="2123" y="273074"/>
                    </a:lnTo>
                    <a:lnTo>
                      <a:pt x="2084" y="260461"/>
                    </a:lnTo>
                    <a:lnTo>
                      <a:pt x="14406" y="214649"/>
                    </a:lnTo>
                    <a:lnTo>
                      <a:pt x="29604" y="189899"/>
                    </a:lnTo>
                    <a:lnTo>
                      <a:pt x="36838" y="185886"/>
                    </a:lnTo>
                    <a:lnTo>
                      <a:pt x="53996" y="184466"/>
                    </a:lnTo>
                    <a:lnTo>
                      <a:pt x="61080" y="187964"/>
                    </a:lnTo>
                    <a:lnTo>
                      <a:pt x="71991" y="200972"/>
                    </a:lnTo>
                    <a:lnTo>
                      <a:pt x="100931" y="262501"/>
                    </a:lnTo>
                    <a:lnTo>
                      <a:pt x="111299" y="316529"/>
                    </a:lnTo>
                    <a:lnTo>
                      <a:pt x="112872" y="32835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2887172" y="1874948"/>
                <a:ext cx="109810" cy="164529"/>
              </a:xfrm>
              <a:custGeom>
                <a:avLst/>
                <a:gdLst/>
                <a:ahLst/>
                <a:cxnLst/>
                <a:rect l="0" t="0" r="0" b="0"/>
                <a:pathLst>
                  <a:path w="109810" h="164529">
                    <a:moveTo>
                      <a:pt x="17216" y="113223"/>
                    </a:moveTo>
                    <a:lnTo>
                      <a:pt x="34740" y="97979"/>
                    </a:lnTo>
                    <a:lnTo>
                      <a:pt x="88541" y="67570"/>
                    </a:lnTo>
                    <a:lnTo>
                      <a:pt x="104401" y="54548"/>
                    </a:lnTo>
                    <a:lnTo>
                      <a:pt x="108403" y="46744"/>
                    </a:lnTo>
                    <a:lnTo>
                      <a:pt x="109809" y="28951"/>
                    </a:lnTo>
                    <a:lnTo>
                      <a:pt x="106307" y="20558"/>
                    </a:lnTo>
                    <a:lnTo>
                      <a:pt x="93296" y="5151"/>
                    </a:lnTo>
                    <a:lnTo>
                      <a:pt x="83898" y="1271"/>
                    </a:lnTo>
                    <a:lnTo>
                      <a:pt x="61294" y="0"/>
                    </a:lnTo>
                    <a:lnTo>
                      <a:pt x="28376" y="5694"/>
                    </a:lnTo>
                    <a:lnTo>
                      <a:pt x="20095" y="10754"/>
                    </a:lnTo>
                    <a:lnTo>
                      <a:pt x="7855" y="25497"/>
                    </a:lnTo>
                    <a:lnTo>
                      <a:pt x="0" y="58473"/>
                    </a:lnTo>
                    <a:lnTo>
                      <a:pt x="3121" y="97127"/>
                    </a:lnTo>
                    <a:lnTo>
                      <a:pt x="16713" y="132016"/>
                    </a:lnTo>
                    <a:lnTo>
                      <a:pt x="31814" y="147418"/>
                    </a:lnTo>
                    <a:lnTo>
                      <a:pt x="40629" y="153121"/>
                    </a:lnTo>
                    <a:lnTo>
                      <a:pt x="99304" y="164528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3150195" y="1875299"/>
                <a:ext cx="123658" cy="177542"/>
              </a:xfrm>
              <a:custGeom>
                <a:avLst/>
                <a:gdLst/>
                <a:ahLst/>
                <a:cxnLst/>
                <a:rect l="0" t="0" r="0" b="0"/>
                <a:pathLst>
                  <a:path w="123658" h="177542">
                    <a:moveTo>
                      <a:pt x="113330" y="0"/>
                    </a:moveTo>
                    <a:lnTo>
                      <a:pt x="56202" y="0"/>
                    </a:lnTo>
                    <a:lnTo>
                      <a:pt x="22295" y="10894"/>
                    </a:lnTo>
                    <a:lnTo>
                      <a:pt x="7123" y="25364"/>
                    </a:lnTo>
                    <a:lnTo>
                      <a:pt x="1481" y="34011"/>
                    </a:lnTo>
                    <a:lnTo>
                      <a:pt x="0" y="42056"/>
                    </a:lnTo>
                    <a:lnTo>
                      <a:pt x="1293" y="49699"/>
                    </a:lnTo>
                    <a:lnTo>
                      <a:pt x="4435" y="57076"/>
                    </a:lnTo>
                    <a:lnTo>
                      <a:pt x="17047" y="68311"/>
                    </a:lnTo>
                    <a:lnTo>
                      <a:pt x="35194" y="75965"/>
                    </a:lnTo>
                    <a:lnTo>
                      <a:pt x="80962" y="86960"/>
                    </a:lnTo>
                    <a:lnTo>
                      <a:pt x="117831" y="110414"/>
                    </a:lnTo>
                    <a:lnTo>
                      <a:pt x="122030" y="118074"/>
                    </a:lnTo>
                    <a:lnTo>
                      <a:pt x="123657" y="135706"/>
                    </a:lnTo>
                    <a:lnTo>
                      <a:pt x="120215" y="144056"/>
                    </a:lnTo>
                    <a:lnTo>
                      <a:pt x="107268" y="159415"/>
                    </a:lnTo>
                    <a:lnTo>
                      <a:pt x="75303" y="175434"/>
                    </a:lnTo>
                    <a:lnTo>
                      <a:pt x="50064" y="177541"/>
                    </a:lnTo>
                    <a:lnTo>
                      <a:pt x="10719" y="174438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3294730" y="1906082"/>
                <a:ext cx="102189" cy="153928"/>
              </a:xfrm>
              <a:custGeom>
                <a:avLst/>
                <a:gdLst/>
                <a:ahLst/>
                <a:cxnLst/>
                <a:rect l="0" t="0" r="0" b="0"/>
                <a:pathLst>
                  <a:path w="102189" h="153928">
                    <a:moveTo>
                      <a:pt x="9839" y="0"/>
                    </a:moveTo>
                    <a:lnTo>
                      <a:pt x="1717" y="36526"/>
                    </a:lnTo>
                    <a:lnTo>
                      <a:pt x="0" y="86643"/>
                    </a:lnTo>
                    <a:lnTo>
                      <a:pt x="5846" y="110336"/>
                    </a:lnTo>
                    <a:lnTo>
                      <a:pt x="21957" y="139863"/>
                    </a:lnTo>
                    <a:lnTo>
                      <a:pt x="28179" y="147968"/>
                    </a:lnTo>
                    <a:lnTo>
                      <a:pt x="35747" y="152231"/>
                    </a:lnTo>
                    <a:lnTo>
                      <a:pt x="53277" y="153927"/>
                    </a:lnTo>
                    <a:lnTo>
                      <a:pt x="69428" y="147840"/>
                    </a:lnTo>
                    <a:lnTo>
                      <a:pt x="76928" y="143025"/>
                    </a:lnTo>
                    <a:lnTo>
                      <a:pt x="88301" y="128553"/>
                    </a:lnTo>
                    <a:lnTo>
                      <a:pt x="96016" y="109580"/>
                    </a:lnTo>
                    <a:lnTo>
                      <a:pt x="100969" y="66321"/>
                    </a:lnTo>
                    <a:lnTo>
                      <a:pt x="102188" y="4104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3437963" y="1916504"/>
                <a:ext cx="194960" cy="143495"/>
              </a:xfrm>
              <a:custGeom>
                <a:avLst/>
                <a:gdLst/>
                <a:ahLst/>
                <a:cxnLst/>
                <a:rect l="0" t="0" r="0" b="0"/>
                <a:pathLst>
                  <a:path w="194960" h="143495">
                    <a:moveTo>
                      <a:pt x="0" y="20361"/>
                    </a:moveTo>
                    <a:lnTo>
                      <a:pt x="0" y="77489"/>
                    </a:lnTo>
                    <a:lnTo>
                      <a:pt x="5447" y="111396"/>
                    </a:lnTo>
                    <a:lnTo>
                      <a:pt x="7051" y="112974"/>
                    </a:lnTo>
                    <a:lnTo>
                      <a:pt x="18171" y="53776"/>
                    </a:lnTo>
                    <a:lnTo>
                      <a:pt x="24417" y="31792"/>
                    </a:lnTo>
                    <a:lnTo>
                      <a:pt x="29959" y="25702"/>
                    </a:lnTo>
                    <a:lnTo>
                      <a:pt x="37075" y="22781"/>
                    </a:lnTo>
                    <a:lnTo>
                      <a:pt x="45238" y="21975"/>
                    </a:lnTo>
                    <a:lnTo>
                      <a:pt x="60390" y="27159"/>
                    </a:lnTo>
                    <a:lnTo>
                      <a:pt x="67622" y="31734"/>
                    </a:lnTo>
                    <a:lnTo>
                      <a:pt x="78699" y="45938"/>
                    </a:lnTo>
                    <a:lnTo>
                      <a:pt x="96463" y="93065"/>
                    </a:lnTo>
                    <a:lnTo>
                      <a:pt x="96232" y="92773"/>
                    </a:lnTo>
                    <a:lnTo>
                      <a:pt x="94938" y="89158"/>
                    </a:lnTo>
                    <a:lnTo>
                      <a:pt x="106858" y="34269"/>
                    </a:lnTo>
                    <a:lnTo>
                      <a:pt x="121984" y="6367"/>
                    </a:lnTo>
                    <a:lnTo>
                      <a:pt x="129208" y="1911"/>
                    </a:lnTo>
                    <a:lnTo>
                      <a:pt x="146355" y="0"/>
                    </a:lnTo>
                    <a:lnTo>
                      <a:pt x="154575" y="4507"/>
                    </a:lnTo>
                    <a:lnTo>
                      <a:pt x="169790" y="21676"/>
                    </a:lnTo>
                    <a:lnTo>
                      <a:pt x="185728" y="56981"/>
                    </a:lnTo>
                    <a:lnTo>
                      <a:pt x="193744" y="117209"/>
                    </a:lnTo>
                    <a:lnTo>
                      <a:pt x="194959" y="14349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3782989" y="1916343"/>
                <a:ext cx="113939" cy="141788"/>
              </a:xfrm>
              <a:custGeom>
                <a:avLst/>
                <a:gdLst/>
                <a:ahLst/>
                <a:cxnLst/>
                <a:rect l="0" t="0" r="0" b="0"/>
                <a:pathLst>
                  <a:path w="113939" h="141788">
                    <a:moveTo>
                      <a:pt x="75676" y="0"/>
                    </a:moveTo>
                    <a:lnTo>
                      <a:pt x="45188" y="9332"/>
                    </a:lnTo>
                    <a:lnTo>
                      <a:pt x="29443" y="19729"/>
                    </a:lnTo>
                    <a:lnTo>
                      <a:pt x="17884" y="34991"/>
                    </a:lnTo>
                    <a:lnTo>
                      <a:pt x="1174" y="72659"/>
                    </a:lnTo>
                    <a:lnTo>
                      <a:pt x="0" y="92719"/>
                    </a:lnTo>
                    <a:lnTo>
                      <a:pt x="4418" y="113036"/>
                    </a:lnTo>
                    <a:lnTo>
                      <a:pt x="13983" y="133467"/>
                    </a:lnTo>
                    <a:lnTo>
                      <a:pt x="20866" y="139143"/>
                    </a:lnTo>
                    <a:lnTo>
                      <a:pt x="28875" y="141787"/>
                    </a:lnTo>
                    <a:lnTo>
                      <a:pt x="46895" y="141685"/>
                    </a:lnTo>
                    <a:lnTo>
                      <a:pt x="66305" y="137839"/>
                    </a:lnTo>
                    <a:lnTo>
                      <a:pt x="91015" y="123816"/>
                    </a:lnTo>
                    <a:lnTo>
                      <a:pt x="102636" y="108615"/>
                    </a:lnTo>
                    <a:lnTo>
                      <a:pt x="110460" y="89318"/>
                    </a:lnTo>
                    <a:lnTo>
                      <a:pt x="113938" y="65539"/>
                    </a:lnTo>
                    <a:lnTo>
                      <a:pt x="109403" y="42810"/>
                    </a:lnTo>
                    <a:lnTo>
                      <a:pt x="105001" y="31960"/>
                    </a:lnTo>
                    <a:lnTo>
                      <a:pt x="90990" y="16865"/>
                    </a:lnTo>
                    <a:lnTo>
                      <a:pt x="65415" y="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3923255" y="1695855"/>
                <a:ext cx="89327" cy="333361"/>
              </a:xfrm>
              <a:custGeom>
                <a:avLst/>
                <a:gdLst/>
                <a:ahLst/>
                <a:cxnLst/>
                <a:rect l="0" t="0" r="0" b="0"/>
                <a:pathLst>
                  <a:path w="89327" h="333361">
                    <a:moveTo>
                      <a:pt x="58543" y="333360"/>
                    </a:moveTo>
                    <a:lnTo>
                      <a:pt x="42180" y="272661"/>
                    </a:lnTo>
                    <a:lnTo>
                      <a:pt x="35802" y="219984"/>
                    </a:lnTo>
                    <a:lnTo>
                      <a:pt x="23901" y="165663"/>
                    </a:lnTo>
                    <a:lnTo>
                      <a:pt x="10571" y="111017"/>
                    </a:lnTo>
                    <a:lnTo>
                      <a:pt x="0" y="56308"/>
                    </a:lnTo>
                    <a:lnTo>
                      <a:pt x="601" y="31227"/>
                    </a:lnTo>
                    <a:lnTo>
                      <a:pt x="8468" y="12479"/>
                    </a:lnTo>
                    <a:lnTo>
                      <a:pt x="16039" y="6568"/>
                    </a:lnTo>
                    <a:lnTo>
                      <a:pt x="36612" y="0"/>
                    </a:lnTo>
                    <a:lnTo>
                      <a:pt x="46203" y="528"/>
                    </a:lnTo>
                    <a:lnTo>
                      <a:pt x="62939" y="7197"/>
                    </a:lnTo>
                    <a:lnTo>
                      <a:pt x="74939" y="17761"/>
                    </a:lnTo>
                    <a:lnTo>
                      <a:pt x="89326" y="35789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3909971" y="1865038"/>
                <a:ext cx="102611" cy="20523"/>
              </a:xfrm>
              <a:custGeom>
                <a:avLst/>
                <a:gdLst/>
                <a:ahLst/>
                <a:cxnLst/>
                <a:rect l="0" t="0" r="0" b="0"/>
                <a:pathLst>
                  <a:path w="102611" h="20523">
                    <a:moveTo>
                      <a:pt x="102610" y="0"/>
                    </a:moveTo>
                    <a:lnTo>
                      <a:pt x="66084" y="8122"/>
                    </a:lnTo>
                    <a:lnTo>
                      <a:pt x="9517" y="18195"/>
                    </a:lnTo>
                    <a:lnTo>
                      <a:pt x="0" y="20522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289817" y="1772689"/>
                <a:ext cx="10075" cy="297571"/>
              </a:xfrm>
              <a:custGeom>
                <a:avLst/>
                <a:gdLst/>
                <a:ahLst/>
                <a:cxnLst/>
                <a:rect l="0" t="0" r="0" b="0"/>
                <a:pathLst>
                  <a:path w="10075" h="297571">
                    <a:moveTo>
                      <a:pt x="10074" y="0"/>
                    </a:moveTo>
                    <a:lnTo>
                      <a:pt x="1952" y="50728"/>
                    </a:lnTo>
                    <a:lnTo>
                      <a:pt x="446" y="99399"/>
                    </a:lnTo>
                    <a:lnTo>
                      <a:pt x="0" y="145743"/>
                    </a:lnTo>
                    <a:lnTo>
                      <a:pt x="5297" y="207027"/>
                    </a:lnTo>
                    <a:lnTo>
                      <a:pt x="9130" y="260768"/>
                    </a:lnTo>
                    <a:lnTo>
                      <a:pt x="10074" y="29757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197280" y="1906082"/>
                <a:ext cx="164178" cy="20523"/>
              </a:xfrm>
              <a:custGeom>
                <a:avLst/>
                <a:gdLst/>
                <a:ahLst/>
                <a:cxnLst/>
                <a:rect l="0" t="0" r="0" b="0"/>
                <a:pathLst>
                  <a:path w="164178" h="20523">
                    <a:moveTo>
                      <a:pt x="164177" y="0"/>
                    </a:moveTo>
                    <a:lnTo>
                      <a:pt x="122569" y="3040"/>
                    </a:lnTo>
                    <a:lnTo>
                      <a:pt x="64701" y="10451"/>
                    </a:lnTo>
                    <a:lnTo>
                      <a:pt x="24182" y="18195"/>
                    </a:lnTo>
                    <a:lnTo>
                      <a:pt x="0" y="20522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392240" y="1721383"/>
                <a:ext cx="235817" cy="351656"/>
              </a:xfrm>
              <a:custGeom>
                <a:avLst/>
                <a:gdLst/>
                <a:ahLst/>
                <a:cxnLst/>
                <a:rect l="0" t="0" r="0" b="0"/>
                <a:pathLst>
                  <a:path w="235817" h="351656">
                    <a:moveTo>
                      <a:pt x="0" y="0"/>
                    </a:moveTo>
                    <a:lnTo>
                      <a:pt x="0" y="57128"/>
                    </a:lnTo>
                    <a:lnTo>
                      <a:pt x="1140" y="111066"/>
                    </a:lnTo>
                    <a:lnTo>
                      <a:pt x="7052" y="158828"/>
                    </a:lnTo>
                    <a:lnTo>
                      <a:pt x="9310" y="207943"/>
                    </a:lnTo>
                    <a:lnTo>
                      <a:pt x="10073" y="265974"/>
                    </a:lnTo>
                    <a:lnTo>
                      <a:pt x="10236" y="325966"/>
                    </a:lnTo>
                    <a:lnTo>
                      <a:pt x="11398" y="271345"/>
                    </a:lnTo>
                    <a:lnTo>
                      <a:pt x="19592" y="238495"/>
                    </a:lnTo>
                    <a:lnTo>
                      <a:pt x="29990" y="221529"/>
                    </a:lnTo>
                    <a:lnTo>
                      <a:pt x="37095" y="218374"/>
                    </a:lnTo>
                    <a:lnTo>
                      <a:pt x="45252" y="218550"/>
                    </a:lnTo>
                    <a:lnTo>
                      <a:pt x="54110" y="220948"/>
                    </a:lnTo>
                    <a:lnTo>
                      <a:pt x="61156" y="225967"/>
                    </a:lnTo>
                    <a:lnTo>
                      <a:pt x="72025" y="240664"/>
                    </a:lnTo>
                    <a:lnTo>
                      <a:pt x="91925" y="299085"/>
                    </a:lnTo>
                    <a:lnTo>
                      <a:pt x="95487" y="312262"/>
                    </a:lnTo>
                    <a:lnTo>
                      <a:pt x="99001" y="317626"/>
                    </a:lnTo>
                    <a:lnTo>
                      <a:pt x="102485" y="317781"/>
                    </a:lnTo>
                    <a:lnTo>
                      <a:pt x="137323" y="281300"/>
                    </a:lnTo>
                    <a:lnTo>
                      <a:pt x="198345" y="256900"/>
                    </a:lnTo>
                    <a:lnTo>
                      <a:pt x="210898" y="253355"/>
                    </a:lnTo>
                    <a:lnTo>
                      <a:pt x="220407" y="247571"/>
                    </a:lnTo>
                    <a:lnTo>
                      <a:pt x="234012" y="232024"/>
                    </a:lnTo>
                    <a:lnTo>
                      <a:pt x="235816" y="224230"/>
                    </a:lnTo>
                    <a:lnTo>
                      <a:pt x="234738" y="216754"/>
                    </a:lnTo>
                    <a:lnTo>
                      <a:pt x="231740" y="209489"/>
                    </a:lnTo>
                    <a:lnTo>
                      <a:pt x="219287" y="198377"/>
                    </a:lnTo>
                    <a:lnTo>
                      <a:pt x="211178" y="193818"/>
                    </a:lnTo>
                    <a:lnTo>
                      <a:pt x="193047" y="191792"/>
                    </a:lnTo>
                    <a:lnTo>
                      <a:pt x="173587" y="195832"/>
                    </a:lnTo>
                    <a:lnTo>
                      <a:pt x="153537" y="205229"/>
                    </a:lnTo>
                    <a:lnTo>
                      <a:pt x="139306" y="220046"/>
                    </a:lnTo>
                    <a:lnTo>
                      <a:pt x="130321" y="239173"/>
                    </a:lnTo>
                    <a:lnTo>
                      <a:pt x="126327" y="262875"/>
                    </a:lnTo>
                    <a:lnTo>
                      <a:pt x="134973" y="301859"/>
                    </a:lnTo>
                    <a:lnTo>
                      <a:pt x="148917" y="322659"/>
                    </a:lnTo>
                    <a:lnTo>
                      <a:pt x="166516" y="338364"/>
                    </a:lnTo>
                    <a:lnTo>
                      <a:pt x="185739" y="349144"/>
                    </a:lnTo>
                    <a:lnTo>
                      <a:pt x="202643" y="351655"/>
                    </a:lnTo>
                    <a:lnTo>
                      <a:pt x="225743" y="348876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786072" y="1697873"/>
                <a:ext cx="129482" cy="370182"/>
              </a:xfrm>
              <a:custGeom>
                <a:avLst/>
                <a:gdLst/>
                <a:ahLst/>
                <a:cxnLst/>
                <a:rect l="0" t="0" r="0" b="0"/>
                <a:pathLst>
                  <a:path w="129482" h="370182">
                    <a:moveTo>
                      <a:pt x="98698" y="290298"/>
                    </a:moveTo>
                    <a:lnTo>
                      <a:pt x="84496" y="248690"/>
                    </a:lnTo>
                    <a:lnTo>
                      <a:pt x="78969" y="238617"/>
                    </a:lnTo>
                    <a:lnTo>
                      <a:pt x="63707" y="224384"/>
                    </a:lnTo>
                    <a:lnTo>
                      <a:pt x="54849" y="218992"/>
                    </a:lnTo>
                    <a:lnTo>
                      <a:pt x="46663" y="217678"/>
                    </a:lnTo>
                    <a:lnTo>
                      <a:pt x="38926" y="219083"/>
                    </a:lnTo>
                    <a:lnTo>
                      <a:pt x="31487" y="222299"/>
                    </a:lnTo>
                    <a:lnTo>
                      <a:pt x="10124" y="243167"/>
                    </a:lnTo>
                    <a:lnTo>
                      <a:pt x="2326" y="264410"/>
                    </a:lnTo>
                    <a:lnTo>
                      <a:pt x="0" y="290193"/>
                    </a:lnTo>
                    <a:lnTo>
                      <a:pt x="6241" y="334478"/>
                    </a:lnTo>
                    <a:lnTo>
                      <a:pt x="16182" y="358959"/>
                    </a:lnTo>
                    <a:lnTo>
                      <a:pt x="24305" y="365715"/>
                    </a:lnTo>
                    <a:lnTo>
                      <a:pt x="34281" y="369079"/>
                    </a:lnTo>
                    <a:lnTo>
                      <a:pt x="45493" y="370181"/>
                    </a:lnTo>
                    <a:lnTo>
                      <a:pt x="64030" y="365326"/>
                    </a:lnTo>
                    <a:lnTo>
                      <a:pt x="72166" y="360838"/>
                    </a:lnTo>
                    <a:lnTo>
                      <a:pt x="84246" y="343691"/>
                    </a:lnTo>
                    <a:lnTo>
                      <a:pt x="104987" y="282381"/>
                    </a:lnTo>
                    <a:lnTo>
                      <a:pt x="119111" y="225478"/>
                    </a:lnTo>
                    <a:lnTo>
                      <a:pt x="126409" y="176462"/>
                    </a:lnTo>
                    <a:lnTo>
                      <a:pt x="128571" y="128875"/>
                    </a:lnTo>
                    <a:lnTo>
                      <a:pt x="129302" y="71939"/>
                    </a:lnTo>
                    <a:lnTo>
                      <a:pt x="118296" y="14222"/>
                    </a:lnTo>
                    <a:lnTo>
                      <a:pt x="115184" y="3637"/>
                    </a:lnTo>
                    <a:lnTo>
                      <a:pt x="111969" y="0"/>
                    </a:lnTo>
                    <a:lnTo>
                      <a:pt x="108686" y="996"/>
                    </a:lnTo>
                    <a:lnTo>
                      <a:pt x="101997" y="11224"/>
                    </a:lnTo>
                    <a:lnTo>
                      <a:pt x="95224" y="27171"/>
                    </a:lnTo>
                    <a:lnTo>
                      <a:pt x="89778" y="80521"/>
                    </a:lnTo>
                    <a:lnTo>
                      <a:pt x="88702" y="136158"/>
                    </a:lnTo>
                    <a:lnTo>
                      <a:pt x="93937" y="191063"/>
                    </a:lnTo>
                    <a:lnTo>
                      <a:pt x="98898" y="244684"/>
                    </a:lnTo>
                    <a:lnTo>
                      <a:pt x="107752" y="277543"/>
                    </a:lnTo>
                    <a:lnTo>
                      <a:pt x="129481" y="31082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4987381" y="1947126"/>
                <a:ext cx="10262" cy="102612"/>
              </a:xfrm>
              <a:custGeom>
                <a:avLst/>
                <a:gdLst/>
                <a:ahLst/>
                <a:cxnLst/>
                <a:rect l="0" t="0" r="0" b="0"/>
                <a:pathLst>
                  <a:path w="10262" h="102612">
                    <a:moveTo>
                      <a:pt x="0" y="0"/>
                    </a:moveTo>
                    <a:lnTo>
                      <a:pt x="5447" y="57128"/>
                    </a:lnTo>
                    <a:lnTo>
                      <a:pt x="10261" y="10261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5018164" y="182399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5018164" y="1926334"/>
                <a:ext cx="161665" cy="234355"/>
              </a:xfrm>
              <a:custGeom>
                <a:avLst/>
                <a:gdLst/>
                <a:ahLst/>
                <a:cxnLst/>
                <a:rect l="0" t="0" r="0" b="0"/>
                <a:pathLst>
                  <a:path w="161665" h="234355">
                    <a:moveTo>
                      <a:pt x="143655" y="51576"/>
                    </a:moveTo>
                    <a:lnTo>
                      <a:pt x="134323" y="21088"/>
                    </a:lnTo>
                    <a:lnTo>
                      <a:pt x="123925" y="5342"/>
                    </a:lnTo>
                    <a:lnTo>
                      <a:pt x="116820" y="1371"/>
                    </a:lnTo>
                    <a:lnTo>
                      <a:pt x="99805" y="0"/>
                    </a:lnTo>
                    <a:lnTo>
                      <a:pt x="83881" y="6231"/>
                    </a:lnTo>
                    <a:lnTo>
                      <a:pt x="76443" y="11085"/>
                    </a:lnTo>
                    <a:lnTo>
                      <a:pt x="72624" y="20021"/>
                    </a:lnTo>
                    <a:lnTo>
                      <a:pt x="72696" y="57554"/>
                    </a:lnTo>
                    <a:lnTo>
                      <a:pt x="77154" y="80456"/>
                    </a:lnTo>
                    <a:lnTo>
                      <a:pt x="83359" y="87931"/>
                    </a:lnTo>
                    <a:lnTo>
                      <a:pt x="102415" y="96236"/>
                    </a:lnTo>
                    <a:lnTo>
                      <a:pt x="110461" y="95031"/>
                    </a:lnTo>
                    <a:lnTo>
                      <a:pt x="116965" y="90807"/>
                    </a:lnTo>
                    <a:lnTo>
                      <a:pt x="122441" y="84570"/>
                    </a:lnTo>
                    <a:lnTo>
                      <a:pt x="127232" y="83833"/>
                    </a:lnTo>
                    <a:lnTo>
                      <a:pt x="131566" y="86762"/>
                    </a:lnTo>
                    <a:lnTo>
                      <a:pt x="143113" y="107226"/>
                    </a:lnTo>
                    <a:lnTo>
                      <a:pt x="159545" y="155898"/>
                    </a:lnTo>
                    <a:lnTo>
                      <a:pt x="161664" y="192191"/>
                    </a:lnTo>
                    <a:lnTo>
                      <a:pt x="158119" y="214401"/>
                    </a:lnTo>
                    <a:lnTo>
                      <a:pt x="152158" y="221693"/>
                    </a:lnTo>
                    <a:lnTo>
                      <a:pt x="133372" y="229794"/>
                    </a:lnTo>
                    <a:lnTo>
                      <a:pt x="97157" y="234354"/>
                    </a:lnTo>
                    <a:lnTo>
                      <a:pt x="38637" y="227900"/>
                    </a:lnTo>
                    <a:lnTo>
                      <a:pt x="0" y="226013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5254168" y="1957387"/>
                <a:ext cx="10262" cy="102612"/>
              </a:xfrm>
              <a:custGeom>
                <a:avLst/>
                <a:gdLst/>
                <a:ahLst/>
                <a:cxnLst/>
                <a:rect l="0" t="0" r="0" b="0"/>
                <a:pathLst>
                  <a:path w="10262" h="102612">
                    <a:moveTo>
                      <a:pt x="0" y="0"/>
                    </a:moveTo>
                    <a:lnTo>
                      <a:pt x="0" y="57128"/>
                    </a:lnTo>
                    <a:lnTo>
                      <a:pt x="10261" y="10261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5264429" y="182399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5390771" y="1813733"/>
                <a:ext cx="27575" cy="266788"/>
              </a:xfrm>
              <a:custGeom>
                <a:avLst/>
                <a:gdLst/>
                <a:ahLst/>
                <a:cxnLst/>
                <a:rect l="0" t="0" r="0" b="0"/>
                <a:pathLst>
                  <a:path w="27575" h="266788">
                    <a:moveTo>
                      <a:pt x="7052" y="0"/>
                    </a:moveTo>
                    <a:lnTo>
                      <a:pt x="0" y="26856"/>
                    </a:lnTo>
                    <a:lnTo>
                      <a:pt x="465" y="84690"/>
                    </a:lnTo>
                    <a:lnTo>
                      <a:pt x="8141" y="134164"/>
                    </a:lnTo>
                    <a:lnTo>
                      <a:pt x="14595" y="181887"/>
                    </a:lnTo>
                    <a:lnTo>
                      <a:pt x="24007" y="242263"/>
                    </a:lnTo>
                    <a:lnTo>
                      <a:pt x="27574" y="266787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305473" y="1926604"/>
                <a:ext cx="164178" cy="10262"/>
              </a:xfrm>
              <a:custGeom>
                <a:avLst/>
                <a:gdLst/>
                <a:ahLst/>
                <a:cxnLst/>
                <a:rect l="0" t="0" r="0" b="0"/>
                <a:pathLst>
                  <a:path w="164178" h="10262">
                    <a:moveTo>
                      <a:pt x="164177" y="0"/>
                    </a:moveTo>
                    <a:lnTo>
                      <a:pt x="127651" y="8122"/>
                    </a:lnTo>
                    <a:lnTo>
                      <a:pt x="72087" y="9839"/>
                    </a:lnTo>
                    <a:lnTo>
                      <a:pt x="12646" y="10206"/>
                    </a:lnTo>
                    <a:lnTo>
                      <a:pt x="0" y="1026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5520955" y="1906082"/>
                <a:ext cx="136421" cy="193195"/>
              </a:xfrm>
              <a:custGeom>
                <a:avLst/>
                <a:gdLst/>
                <a:ahLst/>
                <a:cxnLst/>
                <a:rect l="0" t="0" r="0" b="0"/>
                <a:pathLst>
                  <a:path w="136421" h="193195">
                    <a:moveTo>
                      <a:pt x="123133" y="0"/>
                    </a:moveTo>
                    <a:lnTo>
                      <a:pt x="101344" y="0"/>
                    </a:lnTo>
                    <a:lnTo>
                      <a:pt x="71452" y="10894"/>
                    </a:lnTo>
                    <a:lnTo>
                      <a:pt x="46381" y="28564"/>
                    </a:lnTo>
                    <a:lnTo>
                      <a:pt x="42322" y="37285"/>
                    </a:lnTo>
                    <a:lnTo>
                      <a:pt x="40852" y="59135"/>
                    </a:lnTo>
                    <a:lnTo>
                      <a:pt x="45477" y="66786"/>
                    </a:lnTo>
                    <a:lnTo>
                      <a:pt x="53120" y="71887"/>
                    </a:lnTo>
                    <a:lnTo>
                      <a:pt x="92708" y="90968"/>
                    </a:lnTo>
                    <a:lnTo>
                      <a:pt x="117792" y="110055"/>
                    </a:lnTo>
                    <a:lnTo>
                      <a:pt x="134218" y="135600"/>
                    </a:lnTo>
                    <a:lnTo>
                      <a:pt x="136420" y="154896"/>
                    </a:lnTo>
                    <a:lnTo>
                      <a:pt x="135411" y="164831"/>
                    </a:lnTo>
                    <a:lnTo>
                      <a:pt x="131318" y="172594"/>
                    </a:lnTo>
                    <a:lnTo>
                      <a:pt x="117650" y="184259"/>
                    </a:lnTo>
                    <a:lnTo>
                      <a:pt x="79831" y="191789"/>
                    </a:lnTo>
                    <a:lnTo>
                      <a:pt x="27592" y="193194"/>
                    </a:lnTo>
                    <a:lnTo>
                      <a:pt x="0" y="184699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921136" y="1957387"/>
                <a:ext cx="10262" cy="133395"/>
              </a:xfrm>
              <a:custGeom>
                <a:avLst/>
                <a:gdLst/>
                <a:ahLst/>
                <a:cxnLst/>
                <a:rect l="0" t="0" r="0" b="0"/>
                <a:pathLst>
                  <a:path w="10262" h="133395">
                    <a:moveTo>
                      <a:pt x="0" y="0"/>
                    </a:moveTo>
                    <a:lnTo>
                      <a:pt x="3040" y="55810"/>
                    </a:lnTo>
                    <a:lnTo>
                      <a:pt x="8121" y="97865"/>
                    </a:lnTo>
                    <a:lnTo>
                      <a:pt x="10261" y="13339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921136" y="184451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5982703" y="1903140"/>
                <a:ext cx="121846" cy="180481"/>
              </a:xfrm>
              <a:custGeom>
                <a:avLst/>
                <a:gdLst/>
                <a:ahLst/>
                <a:cxnLst/>
                <a:rect l="0" t="0" r="0" b="0"/>
                <a:pathLst>
                  <a:path w="121846" h="180481">
                    <a:moveTo>
                      <a:pt x="102610" y="13203"/>
                    </a:moveTo>
                    <a:lnTo>
                      <a:pt x="86268" y="2309"/>
                    </a:lnTo>
                    <a:lnTo>
                      <a:pt x="69124" y="0"/>
                    </a:lnTo>
                    <a:lnTo>
                      <a:pt x="59764" y="981"/>
                    </a:lnTo>
                    <a:lnTo>
                      <a:pt x="43283" y="8151"/>
                    </a:lnTo>
                    <a:lnTo>
                      <a:pt x="35696" y="13255"/>
                    </a:lnTo>
                    <a:lnTo>
                      <a:pt x="24226" y="28048"/>
                    </a:lnTo>
                    <a:lnTo>
                      <a:pt x="19570" y="36781"/>
                    </a:lnTo>
                    <a:lnTo>
                      <a:pt x="18747" y="46023"/>
                    </a:lnTo>
                    <a:lnTo>
                      <a:pt x="23914" y="65414"/>
                    </a:lnTo>
                    <a:lnTo>
                      <a:pt x="30764" y="71953"/>
                    </a:lnTo>
                    <a:lnTo>
                      <a:pt x="92197" y="100266"/>
                    </a:lnTo>
                    <a:lnTo>
                      <a:pt x="112804" y="113084"/>
                    </a:lnTo>
                    <a:lnTo>
                      <a:pt x="118527" y="120835"/>
                    </a:lnTo>
                    <a:lnTo>
                      <a:pt x="121202" y="129422"/>
                    </a:lnTo>
                    <a:lnTo>
                      <a:pt x="121845" y="138567"/>
                    </a:lnTo>
                    <a:lnTo>
                      <a:pt x="116480" y="154810"/>
                    </a:lnTo>
                    <a:lnTo>
                      <a:pt x="111857" y="162333"/>
                    </a:lnTo>
                    <a:lnTo>
                      <a:pt x="97599" y="173733"/>
                    </a:lnTo>
                    <a:lnTo>
                      <a:pt x="89008" y="178369"/>
                    </a:lnTo>
                    <a:lnTo>
                      <a:pt x="67302" y="180480"/>
                    </a:lnTo>
                    <a:lnTo>
                      <a:pt x="32483" y="178299"/>
                    </a:lnTo>
                    <a:lnTo>
                      <a:pt x="0" y="17738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277598" y="1737073"/>
                <a:ext cx="145027" cy="382778"/>
              </a:xfrm>
              <a:custGeom>
                <a:avLst/>
                <a:gdLst/>
                <a:ahLst/>
                <a:cxnLst/>
                <a:rect l="0" t="0" r="0" b="0"/>
                <a:pathLst>
                  <a:path w="145027" h="382778">
                    <a:moveTo>
                      <a:pt x="115546" y="281881"/>
                    </a:moveTo>
                    <a:lnTo>
                      <a:pt x="101264" y="239035"/>
                    </a:lnTo>
                    <a:lnTo>
                      <a:pt x="88676" y="225594"/>
                    </a:lnTo>
                    <a:lnTo>
                      <a:pt x="80532" y="220414"/>
                    </a:lnTo>
                    <a:lnTo>
                      <a:pt x="62360" y="217698"/>
                    </a:lnTo>
                    <a:lnTo>
                      <a:pt x="52726" y="218570"/>
                    </a:lnTo>
                    <a:lnTo>
                      <a:pt x="35941" y="228660"/>
                    </a:lnTo>
                    <a:lnTo>
                      <a:pt x="22020" y="245686"/>
                    </a:lnTo>
                    <a:lnTo>
                      <a:pt x="0" y="301465"/>
                    </a:lnTo>
                    <a:lnTo>
                      <a:pt x="108" y="338355"/>
                    </a:lnTo>
                    <a:lnTo>
                      <a:pt x="12809" y="372721"/>
                    </a:lnTo>
                    <a:lnTo>
                      <a:pt x="20832" y="378925"/>
                    </a:lnTo>
                    <a:lnTo>
                      <a:pt x="41908" y="382777"/>
                    </a:lnTo>
                    <a:lnTo>
                      <a:pt x="51632" y="379928"/>
                    </a:lnTo>
                    <a:lnTo>
                      <a:pt x="68518" y="367642"/>
                    </a:lnTo>
                    <a:lnTo>
                      <a:pt x="111901" y="312085"/>
                    </a:lnTo>
                    <a:lnTo>
                      <a:pt x="124200" y="256262"/>
                    </a:lnTo>
                    <a:lnTo>
                      <a:pt x="133185" y="211710"/>
                    </a:lnTo>
                    <a:lnTo>
                      <a:pt x="141928" y="158479"/>
                    </a:lnTo>
                    <a:lnTo>
                      <a:pt x="145026" y="111670"/>
                    </a:lnTo>
                    <a:lnTo>
                      <a:pt x="143032" y="51441"/>
                    </a:lnTo>
                    <a:lnTo>
                      <a:pt x="131996" y="5931"/>
                    </a:lnTo>
                    <a:lnTo>
                      <a:pt x="127653" y="1005"/>
                    </a:lnTo>
                    <a:lnTo>
                      <a:pt x="122478" y="0"/>
                    </a:lnTo>
                    <a:lnTo>
                      <a:pt x="116747" y="1611"/>
                    </a:lnTo>
                    <a:lnTo>
                      <a:pt x="111786" y="7245"/>
                    </a:lnTo>
                    <a:lnTo>
                      <a:pt x="103234" y="25667"/>
                    </a:lnTo>
                    <a:lnTo>
                      <a:pt x="96646" y="81704"/>
                    </a:lnTo>
                    <a:lnTo>
                      <a:pt x="95345" y="140911"/>
                    </a:lnTo>
                    <a:lnTo>
                      <a:pt x="98160" y="190327"/>
                    </a:lnTo>
                    <a:lnTo>
                      <a:pt x="103174" y="238032"/>
                    </a:lnTo>
                    <a:lnTo>
                      <a:pt x="110315" y="289561"/>
                    </a:lnTo>
                    <a:lnTo>
                      <a:pt x="119302" y="305436"/>
                    </a:lnTo>
                    <a:lnTo>
                      <a:pt x="136068" y="322925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467111" y="1977910"/>
                <a:ext cx="18384" cy="123133"/>
              </a:xfrm>
              <a:custGeom>
                <a:avLst/>
                <a:gdLst/>
                <a:ahLst/>
                <a:cxnLst/>
                <a:rect l="0" t="0" r="0" b="0"/>
                <a:pathLst>
                  <a:path w="18384" h="123133">
                    <a:moveTo>
                      <a:pt x="8122" y="0"/>
                    </a:moveTo>
                    <a:lnTo>
                      <a:pt x="0" y="36525"/>
                    </a:lnTo>
                    <a:lnTo>
                      <a:pt x="1535" y="70488"/>
                    </a:lnTo>
                    <a:lnTo>
                      <a:pt x="18383" y="123132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464972" y="188556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6526538" y="1936865"/>
                <a:ext cx="112873" cy="147024"/>
              </a:xfrm>
              <a:custGeom>
                <a:avLst/>
                <a:gdLst/>
                <a:ahLst/>
                <a:cxnLst/>
                <a:rect l="0" t="0" r="0" b="0"/>
                <a:pathLst>
                  <a:path w="112873" h="147024">
                    <a:moveTo>
                      <a:pt x="0" y="0"/>
                    </a:moveTo>
                    <a:lnTo>
                      <a:pt x="17502" y="59559"/>
                    </a:lnTo>
                    <a:lnTo>
                      <a:pt x="39703" y="112607"/>
                    </a:lnTo>
                    <a:lnTo>
                      <a:pt x="58762" y="143577"/>
                    </a:lnTo>
                    <a:lnTo>
                      <a:pt x="65397" y="147023"/>
                    </a:lnTo>
                    <a:lnTo>
                      <a:pt x="72102" y="145900"/>
                    </a:lnTo>
                    <a:lnTo>
                      <a:pt x="78851" y="141731"/>
                    </a:lnTo>
                    <a:lnTo>
                      <a:pt x="83351" y="134392"/>
                    </a:lnTo>
                    <a:lnTo>
                      <a:pt x="96612" y="82445"/>
                    </a:lnTo>
                    <a:lnTo>
                      <a:pt x="104860" y="25749"/>
                    </a:lnTo>
                    <a:lnTo>
                      <a:pt x="112872" y="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6690715" y="2070259"/>
                <a:ext cx="10262" cy="10262"/>
              </a:xfrm>
              <a:custGeom>
                <a:avLst/>
                <a:gdLst/>
                <a:ahLst/>
                <a:cxnLst/>
                <a:rect l="0" t="0" r="0" b="0"/>
                <a:pathLst>
                  <a:path w="10262" h="10262">
                    <a:moveTo>
                      <a:pt x="10261" y="10261"/>
                    </a:moveTo>
                    <a:lnTo>
                      <a:pt x="0" y="0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6857031" y="1793211"/>
                <a:ext cx="121506" cy="249948"/>
              </a:xfrm>
              <a:custGeom>
                <a:avLst/>
                <a:gdLst/>
                <a:ahLst/>
                <a:cxnLst/>
                <a:rect l="0" t="0" r="0" b="0"/>
                <a:pathLst>
                  <a:path w="121506" h="249948">
                    <a:moveTo>
                      <a:pt x="8122" y="0"/>
                    </a:moveTo>
                    <a:lnTo>
                      <a:pt x="0" y="36526"/>
                    </a:lnTo>
                    <a:lnTo>
                      <a:pt x="1534" y="70488"/>
                    </a:lnTo>
                    <a:lnTo>
                      <a:pt x="8394" y="131148"/>
                    </a:lnTo>
                    <a:lnTo>
                      <a:pt x="13776" y="170225"/>
                    </a:lnTo>
                    <a:lnTo>
                      <a:pt x="9091" y="230635"/>
                    </a:lnTo>
                    <a:lnTo>
                      <a:pt x="7628" y="235845"/>
                    </a:lnTo>
                    <a:lnTo>
                      <a:pt x="5512" y="235898"/>
                    </a:lnTo>
                    <a:lnTo>
                      <a:pt x="2961" y="232513"/>
                    </a:lnTo>
                    <a:lnTo>
                      <a:pt x="3167" y="216591"/>
                    </a:lnTo>
                    <a:lnTo>
                      <a:pt x="12590" y="174657"/>
                    </a:lnTo>
                    <a:lnTo>
                      <a:pt x="17942" y="166603"/>
                    </a:lnTo>
                    <a:lnTo>
                      <a:pt x="33008" y="154614"/>
                    </a:lnTo>
                    <a:lnTo>
                      <a:pt x="54145" y="151566"/>
                    </a:lnTo>
                    <a:lnTo>
                      <a:pt x="77601" y="155151"/>
                    </a:lnTo>
                    <a:lnTo>
                      <a:pt x="99427" y="164346"/>
                    </a:lnTo>
                    <a:lnTo>
                      <a:pt x="114448" y="179073"/>
                    </a:lnTo>
                    <a:lnTo>
                      <a:pt x="120050" y="187789"/>
                    </a:lnTo>
                    <a:lnTo>
                      <a:pt x="121505" y="197020"/>
                    </a:lnTo>
                    <a:lnTo>
                      <a:pt x="117040" y="216397"/>
                    </a:lnTo>
                    <a:lnTo>
                      <a:pt x="111517" y="224073"/>
                    </a:lnTo>
                    <a:lnTo>
                      <a:pt x="96259" y="235642"/>
                    </a:lnTo>
                    <a:lnTo>
                      <a:pt x="68440" y="248564"/>
                    </a:lnTo>
                    <a:lnTo>
                      <a:pt x="48611" y="249947"/>
                    </a:lnTo>
                    <a:lnTo>
                      <a:pt x="30677" y="246761"/>
                    </a:lnTo>
                    <a:lnTo>
                      <a:pt x="8122" y="23600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7019069" y="1936865"/>
                <a:ext cx="41045" cy="82090"/>
              </a:xfrm>
              <a:custGeom>
                <a:avLst/>
                <a:gdLst/>
                <a:ahLst/>
                <a:cxnLst/>
                <a:rect l="0" t="0" r="0" b="0"/>
                <a:pathLst>
                  <a:path w="41045" h="82090">
                    <a:moveTo>
                      <a:pt x="0" y="0"/>
                    </a:moveTo>
                    <a:lnTo>
                      <a:pt x="0" y="21789"/>
                    </a:lnTo>
                    <a:lnTo>
                      <a:pt x="6081" y="38567"/>
                    </a:lnTo>
                    <a:lnTo>
                      <a:pt x="41044" y="82089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6957502" y="1916343"/>
                <a:ext cx="153917" cy="236005"/>
              </a:xfrm>
              <a:custGeom>
                <a:avLst/>
                <a:gdLst/>
                <a:ahLst/>
                <a:cxnLst/>
                <a:rect l="0" t="0" r="0" b="0"/>
                <a:pathLst>
                  <a:path w="153917" h="236005">
                    <a:moveTo>
                      <a:pt x="153916" y="0"/>
                    </a:moveTo>
                    <a:lnTo>
                      <a:pt x="118912" y="53647"/>
                    </a:lnTo>
                    <a:lnTo>
                      <a:pt x="85404" y="111604"/>
                    </a:lnTo>
                    <a:lnTo>
                      <a:pt x="51291" y="164010"/>
                    </a:lnTo>
                    <a:lnTo>
                      <a:pt x="13301" y="219648"/>
                    </a:lnTo>
                    <a:lnTo>
                      <a:pt x="0" y="23600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5" name="Group 104"/>
            <p:cNvGrpSpPr/>
            <p:nvPr/>
          </p:nvGrpSpPr>
          <p:grpSpPr>
            <a:xfrm>
              <a:off x="7285856" y="1536684"/>
              <a:ext cx="2397788" cy="520298"/>
              <a:chOff x="7285856" y="1536684"/>
              <a:chExt cx="2397788" cy="520298"/>
            </a:xfrm>
          </p:grpSpPr>
          <p:sp>
            <p:nvSpPr>
              <p:cNvPr id="88" name="Freeform 87"/>
              <p:cNvSpPr/>
              <p:nvPr/>
            </p:nvSpPr>
            <p:spPr>
              <a:xfrm>
                <a:off x="7285856" y="1639295"/>
                <a:ext cx="181109" cy="417687"/>
              </a:xfrm>
              <a:custGeom>
                <a:avLst/>
                <a:gdLst/>
                <a:ahLst/>
                <a:cxnLst/>
                <a:rect l="0" t="0" r="0" b="0"/>
                <a:pathLst>
                  <a:path w="181109" h="417687">
                    <a:moveTo>
                      <a:pt x="71827" y="0"/>
                    </a:moveTo>
                    <a:lnTo>
                      <a:pt x="62495" y="23436"/>
                    </a:lnTo>
                    <a:lnTo>
                      <a:pt x="25258" y="79919"/>
                    </a:lnTo>
                    <a:lnTo>
                      <a:pt x="16838" y="87483"/>
                    </a:lnTo>
                    <a:lnTo>
                      <a:pt x="12365" y="89105"/>
                    </a:lnTo>
                    <a:lnTo>
                      <a:pt x="10524" y="86766"/>
                    </a:lnTo>
                    <a:lnTo>
                      <a:pt x="10436" y="81786"/>
                    </a:lnTo>
                    <a:lnTo>
                      <a:pt x="21208" y="58436"/>
                    </a:lnTo>
                    <a:lnTo>
                      <a:pt x="35648" y="45734"/>
                    </a:lnTo>
                    <a:lnTo>
                      <a:pt x="72788" y="28289"/>
                    </a:lnTo>
                    <a:lnTo>
                      <a:pt x="92776" y="27014"/>
                    </a:lnTo>
                    <a:lnTo>
                      <a:pt x="111921" y="31388"/>
                    </a:lnTo>
                    <a:lnTo>
                      <a:pt x="128030" y="40933"/>
                    </a:lnTo>
                    <a:lnTo>
                      <a:pt x="139751" y="55816"/>
                    </a:lnTo>
                    <a:lnTo>
                      <a:pt x="144472" y="64573"/>
                    </a:lnTo>
                    <a:lnTo>
                      <a:pt x="146678" y="83425"/>
                    </a:lnTo>
                    <a:lnTo>
                      <a:pt x="142718" y="103204"/>
                    </a:lnTo>
                    <a:lnTo>
                      <a:pt x="127669" y="132429"/>
                    </a:lnTo>
                    <a:lnTo>
                      <a:pt x="115267" y="148547"/>
                    </a:lnTo>
                    <a:lnTo>
                      <a:pt x="90019" y="164993"/>
                    </a:lnTo>
                    <a:lnTo>
                      <a:pt x="57685" y="178484"/>
                    </a:lnTo>
                    <a:lnTo>
                      <a:pt x="69537" y="177283"/>
                    </a:lnTo>
                    <a:lnTo>
                      <a:pt x="113921" y="188944"/>
                    </a:lnTo>
                    <a:lnTo>
                      <a:pt x="130819" y="201407"/>
                    </a:lnTo>
                    <a:lnTo>
                      <a:pt x="144790" y="218348"/>
                    </a:lnTo>
                    <a:lnTo>
                      <a:pt x="176428" y="278440"/>
                    </a:lnTo>
                    <a:lnTo>
                      <a:pt x="181108" y="314958"/>
                    </a:lnTo>
                    <a:lnTo>
                      <a:pt x="170094" y="368985"/>
                    </a:lnTo>
                    <a:lnTo>
                      <a:pt x="155035" y="394611"/>
                    </a:lnTo>
                    <a:lnTo>
                      <a:pt x="136551" y="406447"/>
                    </a:lnTo>
                    <a:lnTo>
                      <a:pt x="113135" y="414367"/>
                    </a:lnTo>
                    <a:lnTo>
                      <a:pt x="75452" y="417686"/>
                    </a:lnTo>
                    <a:lnTo>
                      <a:pt x="13999" y="404176"/>
                    </a:lnTo>
                    <a:lnTo>
                      <a:pt x="0" y="40018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7678840" y="1598251"/>
                <a:ext cx="120070" cy="400182"/>
              </a:xfrm>
              <a:custGeom>
                <a:avLst/>
                <a:gdLst/>
                <a:ahLst/>
                <a:cxnLst/>
                <a:rect l="0" t="0" r="0" b="0"/>
                <a:pathLst>
                  <a:path w="120070" h="400182">
                    <a:moveTo>
                      <a:pt x="109807" y="0"/>
                    </a:moveTo>
                    <a:lnTo>
                      <a:pt x="51728" y="48241"/>
                    </a:lnTo>
                    <a:lnTo>
                      <a:pt x="32504" y="83510"/>
                    </a:lnTo>
                    <a:lnTo>
                      <a:pt x="10737" y="143779"/>
                    </a:lnTo>
                    <a:lnTo>
                      <a:pt x="0" y="187764"/>
                    </a:lnTo>
                    <a:lnTo>
                      <a:pt x="883" y="223611"/>
                    </a:lnTo>
                    <a:lnTo>
                      <a:pt x="14557" y="276767"/>
                    </a:lnTo>
                    <a:lnTo>
                      <a:pt x="36655" y="328317"/>
                    </a:lnTo>
                    <a:lnTo>
                      <a:pt x="75788" y="375635"/>
                    </a:lnTo>
                    <a:lnTo>
                      <a:pt x="120069" y="40018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7839952" y="1721383"/>
                <a:ext cx="10262" cy="215484"/>
              </a:xfrm>
              <a:custGeom>
                <a:avLst/>
                <a:gdLst/>
                <a:ahLst/>
                <a:cxnLst/>
                <a:rect l="0" t="0" r="0" b="0"/>
                <a:pathLst>
                  <a:path w="10262" h="215484">
                    <a:moveTo>
                      <a:pt x="0" y="0"/>
                    </a:moveTo>
                    <a:lnTo>
                      <a:pt x="0" y="57128"/>
                    </a:lnTo>
                    <a:lnTo>
                      <a:pt x="0" y="109926"/>
                    </a:lnTo>
                    <a:lnTo>
                      <a:pt x="0" y="164271"/>
                    </a:lnTo>
                    <a:lnTo>
                      <a:pt x="1141" y="188161"/>
                    </a:lnTo>
                    <a:lnTo>
                      <a:pt x="10261" y="215483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7926203" y="1771886"/>
                <a:ext cx="156058" cy="157682"/>
              </a:xfrm>
              <a:custGeom>
                <a:avLst/>
                <a:gdLst/>
                <a:ahLst/>
                <a:cxnLst/>
                <a:rect l="0" t="0" r="0" b="0"/>
                <a:pathLst>
                  <a:path w="156058" h="157682">
                    <a:moveTo>
                      <a:pt x="88187" y="21325"/>
                    </a:moveTo>
                    <a:lnTo>
                      <a:pt x="82740" y="4983"/>
                    </a:lnTo>
                    <a:lnTo>
                      <a:pt x="77716" y="1309"/>
                    </a:lnTo>
                    <a:lnTo>
                      <a:pt x="70945" y="0"/>
                    </a:lnTo>
                    <a:lnTo>
                      <a:pt x="63010" y="268"/>
                    </a:lnTo>
                    <a:lnTo>
                      <a:pt x="45074" y="9686"/>
                    </a:lnTo>
                    <a:lnTo>
                      <a:pt x="18787" y="34218"/>
                    </a:lnTo>
                    <a:lnTo>
                      <a:pt x="11138" y="43602"/>
                    </a:lnTo>
                    <a:lnTo>
                      <a:pt x="2637" y="66189"/>
                    </a:lnTo>
                    <a:lnTo>
                      <a:pt x="0" y="90289"/>
                    </a:lnTo>
                    <a:lnTo>
                      <a:pt x="2628" y="112402"/>
                    </a:lnTo>
                    <a:lnTo>
                      <a:pt x="10637" y="130590"/>
                    </a:lnTo>
                    <a:lnTo>
                      <a:pt x="15965" y="138633"/>
                    </a:lnTo>
                    <a:lnTo>
                      <a:pt x="31006" y="150610"/>
                    </a:lnTo>
                    <a:lnTo>
                      <a:pt x="39805" y="155400"/>
                    </a:lnTo>
                    <a:lnTo>
                      <a:pt x="58703" y="157681"/>
                    </a:lnTo>
                    <a:lnTo>
                      <a:pt x="98704" y="149856"/>
                    </a:lnTo>
                    <a:lnTo>
                      <a:pt x="123860" y="135163"/>
                    </a:lnTo>
                    <a:lnTo>
                      <a:pt x="145754" y="110920"/>
                    </a:lnTo>
                    <a:lnTo>
                      <a:pt x="153676" y="88888"/>
                    </a:lnTo>
                    <a:lnTo>
                      <a:pt x="156057" y="65034"/>
                    </a:lnTo>
                    <a:lnTo>
                      <a:pt x="153315" y="43031"/>
                    </a:lnTo>
                    <a:lnTo>
                      <a:pt x="148707" y="34656"/>
                    </a:lnTo>
                    <a:lnTo>
                      <a:pt x="134467" y="22309"/>
                    </a:lnTo>
                    <a:lnTo>
                      <a:pt x="116737" y="16062"/>
                    </a:lnTo>
                    <a:lnTo>
                      <a:pt x="88187" y="1106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8147784" y="1762427"/>
                <a:ext cx="133396" cy="208713"/>
              </a:xfrm>
              <a:custGeom>
                <a:avLst/>
                <a:gdLst/>
                <a:ahLst/>
                <a:cxnLst/>
                <a:rect l="0" t="0" r="0" b="0"/>
                <a:pathLst>
                  <a:path w="133396" h="208713">
                    <a:moveTo>
                      <a:pt x="133395" y="0"/>
                    </a:moveTo>
                    <a:lnTo>
                      <a:pt x="76266" y="0"/>
                    </a:lnTo>
                    <a:lnTo>
                      <a:pt x="42360" y="5448"/>
                    </a:lnTo>
                    <a:lnTo>
                      <a:pt x="33940" y="10473"/>
                    </a:lnTo>
                    <a:lnTo>
                      <a:pt x="21546" y="25177"/>
                    </a:lnTo>
                    <a:lnTo>
                      <a:pt x="15275" y="46154"/>
                    </a:lnTo>
                    <a:lnTo>
                      <a:pt x="13630" y="69538"/>
                    </a:lnTo>
                    <a:lnTo>
                      <a:pt x="16699" y="91332"/>
                    </a:lnTo>
                    <a:lnTo>
                      <a:pt x="20253" y="95092"/>
                    </a:lnTo>
                    <a:lnTo>
                      <a:pt x="24903" y="94178"/>
                    </a:lnTo>
                    <a:lnTo>
                      <a:pt x="30284" y="90148"/>
                    </a:lnTo>
                    <a:lnTo>
                      <a:pt x="37291" y="88602"/>
                    </a:lnTo>
                    <a:lnTo>
                      <a:pt x="63495" y="91873"/>
                    </a:lnTo>
                    <a:lnTo>
                      <a:pt x="91781" y="101203"/>
                    </a:lnTo>
                    <a:lnTo>
                      <a:pt x="107679" y="111866"/>
                    </a:lnTo>
                    <a:lnTo>
                      <a:pt x="119305" y="127246"/>
                    </a:lnTo>
                    <a:lnTo>
                      <a:pt x="124001" y="136136"/>
                    </a:lnTo>
                    <a:lnTo>
                      <a:pt x="126179" y="158175"/>
                    </a:lnTo>
                    <a:lnTo>
                      <a:pt x="125164" y="170437"/>
                    </a:lnTo>
                    <a:lnTo>
                      <a:pt x="121066" y="179751"/>
                    </a:lnTo>
                    <a:lnTo>
                      <a:pt x="107393" y="193141"/>
                    </a:lnTo>
                    <a:lnTo>
                      <a:pt x="75018" y="207089"/>
                    </a:lnTo>
                    <a:lnTo>
                      <a:pt x="52723" y="208712"/>
                    </a:lnTo>
                    <a:lnTo>
                      <a:pt x="0" y="20522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8311960" y="1785358"/>
                <a:ext cx="166380" cy="161769"/>
              </a:xfrm>
              <a:custGeom>
                <a:avLst/>
                <a:gdLst/>
                <a:ahLst/>
                <a:cxnLst/>
                <a:rect l="0" t="0" r="0" b="0"/>
                <a:pathLst>
                  <a:path w="166380" h="161769">
                    <a:moveTo>
                      <a:pt x="0" y="69419"/>
                    </a:moveTo>
                    <a:lnTo>
                      <a:pt x="57129" y="69419"/>
                    </a:lnTo>
                    <a:lnTo>
                      <a:pt x="108786" y="68279"/>
                    </a:lnTo>
                    <a:lnTo>
                      <a:pt x="131578" y="63972"/>
                    </a:lnTo>
                    <a:lnTo>
                      <a:pt x="137883" y="58947"/>
                    </a:lnTo>
                    <a:lnTo>
                      <a:pt x="140948" y="52176"/>
                    </a:lnTo>
                    <a:lnTo>
                      <a:pt x="141851" y="44242"/>
                    </a:lnTo>
                    <a:lnTo>
                      <a:pt x="136773" y="29346"/>
                    </a:lnTo>
                    <a:lnTo>
                      <a:pt x="114933" y="1204"/>
                    </a:lnTo>
                    <a:lnTo>
                      <a:pt x="113105" y="0"/>
                    </a:lnTo>
                    <a:lnTo>
                      <a:pt x="151172" y="60053"/>
                    </a:lnTo>
                    <a:lnTo>
                      <a:pt x="165771" y="90206"/>
                    </a:lnTo>
                    <a:lnTo>
                      <a:pt x="166379" y="99239"/>
                    </a:lnTo>
                    <a:lnTo>
                      <a:pt x="160976" y="115356"/>
                    </a:lnTo>
                    <a:lnTo>
                      <a:pt x="147932" y="127079"/>
                    </a:lnTo>
                    <a:lnTo>
                      <a:pt x="100945" y="151164"/>
                    </a:lnTo>
                    <a:lnTo>
                      <a:pt x="92350" y="161768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8558225" y="1690600"/>
                <a:ext cx="20524" cy="256527"/>
              </a:xfrm>
              <a:custGeom>
                <a:avLst/>
                <a:gdLst/>
                <a:ahLst/>
                <a:cxnLst/>
                <a:rect l="0" t="0" r="0" b="0"/>
                <a:pathLst>
                  <a:path w="20524" h="256527">
                    <a:moveTo>
                      <a:pt x="0" y="0"/>
                    </a:moveTo>
                    <a:lnTo>
                      <a:pt x="5448" y="57128"/>
                    </a:lnTo>
                    <a:lnTo>
                      <a:pt x="10451" y="109926"/>
                    </a:lnTo>
                    <a:lnTo>
                      <a:pt x="18195" y="167311"/>
                    </a:lnTo>
                    <a:lnTo>
                      <a:pt x="20063" y="227756"/>
                    </a:lnTo>
                    <a:lnTo>
                      <a:pt x="20523" y="256526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8691619" y="1762427"/>
                <a:ext cx="10263" cy="123134"/>
              </a:xfrm>
              <a:custGeom>
                <a:avLst/>
                <a:gdLst/>
                <a:ahLst/>
                <a:cxnLst/>
                <a:rect l="0" t="0" r="0" b="0"/>
                <a:pathLst>
                  <a:path w="10263" h="123134">
                    <a:moveTo>
                      <a:pt x="0" y="0"/>
                    </a:moveTo>
                    <a:lnTo>
                      <a:pt x="0" y="57128"/>
                    </a:lnTo>
                    <a:lnTo>
                      <a:pt x="8122" y="106207"/>
                    </a:lnTo>
                    <a:lnTo>
                      <a:pt x="10262" y="123133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8640314" y="1813733"/>
                <a:ext cx="102612" cy="20523"/>
              </a:xfrm>
              <a:custGeom>
                <a:avLst/>
                <a:gdLst/>
                <a:ahLst/>
                <a:cxnLst/>
                <a:rect l="0" t="0" r="0" b="0"/>
                <a:pathLst>
                  <a:path w="102612" h="20523">
                    <a:moveTo>
                      <a:pt x="102611" y="0"/>
                    </a:moveTo>
                    <a:lnTo>
                      <a:pt x="61003" y="3040"/>
                    </a:lnTo>
                    <a:lnTo>
                      <a:pt x="0" y="20522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8777768" y="1721383"/>
                <a:ext cx="163119" cy="209301"/>
              </a:xfrm>
              <a:custGeom>
                <a:avLst/>
                <a:gdLst/>
                <a:ahLst/>
                <a:cxnLst/>
                <a:rect l="0" t="0" r="0" b="0"/>
                <a:pathLst>
                  <a:path w="163119" h="209301">
                    <a:moveTo>
                      <a:pt x="88289" y="0"/>
                    </a:moveTo>
                    <a:lnTo>
                      <a:pt x="64853" y="9332"/>
                    </a:lnTo>
                    <a:lnTo>
                      <a:pt x="30209" y="38403"/>
                    </a:lnTo>
                    <a:lnTo>
                      <a:pt x="9641" y="69271"/>
                    </a:lnTo>
                    <a:lnTo>
                      <a:pt x="0" y="107301"/>
                    </a:lnTo>
                    <a:lnTo>
                      <a:pt x="2589" y="152899"/>
                    </a:lnTo>
                    <a:lnTo>
                      <a:pt x="13717" y="179687"/>
                    </a:lnTo>
                    <a:lnTo>
                      <a:pt x="21472" y="191619"/>
                    </a:lnTo>
                    <a:lnTo>
                      <a:pt x="31203" y="199573"/>
                    </a:lnTo>
                    <a:lnTo>
                      <a:pt x="54177" y="208412"/>
                    </a:lnTo>
                    <a:lnTo>
                      <a:pt x="76548" y="209300"/>
                    </a:lnTo>
                    <a:lnTo>
                      <a:pt x="97892" y="204754"/>
                    </a:lnTo>
                    <a:lnTo>
                      <a:pt x="118780" y="195132"/>
                    </a:lnTo>
                    <a:lnTo>
                      <a:pt x="144321" y="171449"/>
                    </a:lnTo>
                    <a:lnTo>
                      <a:pt x="160884" y="137322"/>
                    </a:lnTo>
                    <a:lnTo>
                      <a:pt x="163118" y="111577"/>
                    </a:lnTo>
                    <a:lnTo>
                      <a:pt x="155262" y="63338"/>
                    </a:lnTo>
                    <a:lnTo>
                      <a:pt x="143138" y="44872"/>
                    </a:lnTo>
                    <a:lnTo>
                      <a:pt x="126348" y="30205"/>
                    </a:lnTo>
                    <a:lnTo>
                      <a:pt x="88289" y="1026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9040495" y="1782950"/>
                <a:ext cx="1" cy="71828"/>
              </a:xfrm>
              <a:custGeom>
                <a:avLst/>
                <a:gdLst/>
                <a:ahLst/>
                <a:cxnLst/>
                <a:rect l="0" t="0" r="0" b="0"/>
                <a:pathLst>
                  <a:path w="1" h="71828">
                    <a:moveTo>
                      <a:pt x="0" y="0"/>
                    </a:moveTo>
                    <a:lnTo>
                      <a:pt x="0" y="41607"/>
                    </a:lnTo>
                    <a:lnTo>
                      <a:pt x="0" y="71827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8999451" y="1813733"/>
                <a:ext cx="92350" cy="10262"/>
              </a:xfrm>
              <a:custGeom>
                <a:avLst/>
                <a:gdLst/>
                <a:ahLst/>
                <a:cxnLst/>
                <a:rect l="0" t="0" r="0" b="0"/>
                <a:pathLst>
                  <a:path w="92350" h="10262">
                    <a:moveTo>
                      <a:pt x="92349" y="0"/>
                    </a:moveTo>
                    <a:lnTo>
                      <a:pt x="35222" y="5447"/>
                    </a:lnTo>
                    <a:lnTo>
                      <a:pt x="0" y="10261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9122584" y="1659817"/>
                <a:ext cx="149006" cy="291064"/>
              </a:xfrm>
              <a:custGeom>
                <a:avLst/>
                <a:gdLst/>
                <a:ahLst/>
                <a:cxnLst/>
                <a:rect l="0" t="0" r="0" b="0"/>
                <a:pathLst>
                  <a:path w="149006" h="291064">
                    <a:moveTo>
                      <a:pt x="123133" y="0"/>
                    </a:moveTo>
                    <a:lnTo>
                      <a:pt x="70626" y="18642"/>
                    </a:lnTo>
                    <a:lnTo>
                      <a:pt x="50772" y="29567"/>
                    </a:lnTo>
                    <a:lnTo>
                      <a:pt x="36626" y="45064"/>
                    </a:lnTo>
                    <a:lnTo>
                      <a:pt x="27679" y="64493"/>
                    </a:lnTo>
                    <a:lnTo>
                      <a:pt x="23782" y="99931"/>
                    </a:lnTo>
                    <a:lnTo>
                      <a:pt x="26911" y="121942"/>
                    </a:lnTo>
                    <a:lnTo>
                      <a:pt x="30482" y="126899"/>
                    </a:lnTo>
                    <a:lnTo>
                      <a:pt x="35143" y="127924"/>
                    </a:lnTo>
                    <a:lnTo>
                      <a:pt x="73753" y="117852"/>
                    </a:lnTo>
                    <a:lnTo>
                      <a:pt x="93205" y="120025"/>
                    </a:lnTo>
                    <a:lnTo>
                      <a:pt x="110211" y="127832"/>
                    </a:lnTo>
                    <a:lnTo>
                      <a:pt x="139709" y="151424"/>
                    </a:lnTo>
                    <a:lnTo>
                      <a:pt x="147602" y="173710"/>
                    </a:lnTo>
                    <a:lnTo>
                      <a:pt x="149005" y="215266"/>
                    </a:lnTo>
                    <a:lnTo>
                      <a:pt x="143752" y="240469"/>
                    </a:lnTo>
                    <a:lnTo>
                      <a:pt x="133817" y="259271"/>
                    </a:lnTo>
                    <a:lnTo>
                      <a:pt x="118761" y="272188"/>
                    </a:lnTo>
                    <a:lnTo>
                      <a:pt x="81225" y="289770"/>
                    </a:lnTo>
                    <a:lnTo>
                      <a:pt x="61183" y="291063"/>
                    </a:lnTo>
                    <a:lnTo>
                      <a:pt x="0" y="277048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9317543" y="1731644"/>
                <a:ext cx="82090" cy="30785"/>
              </a:xfrm>
              <a:custGeom>
                <a:avLst/>
                <a:gdLst/>
                <a:ahLst/>
                <a:cxnLst/>
                <a:rect l="0" t="0" r="0" b="0"/>
                <a:pathLst>
                  <a:path w="82090" h="30785">
                    <a:moveTo>
                      <a:pt x="82089" y="0"/>
                    </a:moveTo>
                    <a:lnTo>
                      <a:pt x="71194" y="10895"/>
                    </a:lnTo>
                    <a:lnTo>
                      <a:pt x="42631" y="23117"/>
                    </a:lnTo>
                    <a:lnTo>
                      <a:pt x="0" y="30784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9317543" y="1823994"/>
                <a:ext cx="102612" cy="20523"/>
              </a:xfrm>
              <a:custGeom>
                <a:avLst/>
                <a:gdLst/>
                <a:ahLst/>
                <a:cxnLst/>
                <a:rect l="0" t="0" r="0" b="0"/>
                <a:pathLst>
                  <a:path w="102612" h="20523">
                    <a:moveTo>
                      <a:pt x="102611" y="0"/>
                    </a:moveTo>
                    <a:lnTo>
                      <a:pt x="61003" y="3040"/>
                    </a:lnTo>
                    <a:lnTo>
                      <a:pt x="0" y="20522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9443924" y="1629034"/>
                <a:ext cx="127353" cy="308819"/>
              </a:xfrm>
              <a:custGeom>
                <a:avLst/>
                <a:gdLst/>
                <a:ahLst/>
                <a:cxnLst/>
                <a:rect l="0" t="0" r="0" b="0"/>
                <a:pathLst>
                  <a:path w="127353" h="308819">
                    <a:moveTo>
                      <a:pt x="89102" y="0"/>
                    </a:moveTo>
                    <a:lnTo>
                      <a:pt x="55238" y="59558"/>
                    </a:lnTo>
                    <a:lnTo>
                      <a:pt x="29424" y="118054"/>
                    </a:lnTo>
                    <a:lnTo>
                      <a:pt x="11483" y="171365"/>
                    </a:lnTo>
                    <a:lnTo>
                      <a:pt x="0" y="225812"/>
                    </a:lnTo>
                    <a:lnTo>
                      <a:pt x="756" y="266808"/>
                    </a:lnTo>
                    <a:lnTo>
                      <a:pt x="2841" y="280482"/>
                    </a:lnTo>
                    <a:lnTo>
                      <a:pt x="7653" y="290739"/>
                    </a:lnTo>
                    <a:lnTo>
                      <a:pt x="22119" y="305175"/>
                    </a:lnTo>
                    <a:lnTo>
                      <a:pt x="30765" y="308341"/>
                    </a:lnTo>
                    <a:lnTo>
                      <a:pt x="49494" y="308818"/>
                    </a:lnTo>
                    <a:lnTo>
                      <a:pt x="79266" y="302676"/>
                    </a:lnTo>
                    <a:lnTo>
                      <a:pt x="104303" y="288189"/>
                    </a:lnTo>
                    <a:lnTo>
                      <a:pt x="116001" y="272879"/>
                    </a:lnTo>
                    <a:lnTo>
                      <a:pt x="123859" y="253533"/>
                    </a:lnTo>
                    <a:lnTo>
                      <a:pt x="127352" y="229733"/>
                    </a:lnTo>
                    <a:lnTo>
                      <a:pt x="122823" y="210034"/>
                    </a:lnTo>
                    <a:lnTo>
                      <a:pt x="118424" y="201589"/>
                    </a:lnTo>
                    <a:lnTo>
                      <a:pt x="110929" y="195959"/>
                    </a:lnTo>
                    <a:lnTo>
                      <a:pt x="90442" y="189703"/>
                    </a:lnTo>
                    <a:lnTo>
                      <a:pt x="58716" y="191629"/>
                    </a:lnTo>
                    <a:lnTo>
                      <a:pt x="44055" y="199560"/>
                    </a:lnTo>
                    <a:lnTo>
                      <a:pt x="27535" y="215482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9594591" y="1536684"/>
                <a:ext cx="89053" cy="461749"/>
              </a:xfrm>
              <a:custGeom>
                <a:avLst/>
                <a:gdLst/>
                <a:ahLst/>
                <a:cxnLst/>
                <a:rect l="0" t="0" r="0" b="0"/>
                <a:pathLst>
                  <a:path w="89053" h="461749">
                    <a:moveTo>
                      <a:pt x="0" y="0"/>
                    </a:moveTo>
                    <a:lnTo>
                      <a:pt x="25695" y="53647"/>
                    </a:lnTo>
                    <a:lnTo>
                      <a:pt x="51651" y="103749"/>
                    </a:lnTo>
                    <a:lnTo>
                      <a:pt x="73290" y="157561"/>
                    </a:lnTo>
                    <a:lnTo>
                      <a:pt x="89052" y="217651"/>
                    </a:lnTo>
                    <a:lnTo>
                      <a:pt x="86252" y="276084"/>
                    </a:lnTo>
                    <a:lnTo>
                      <a:pt x="74719" y="334329"/>
                    </a:lnTo>
                    <a:lnTo>
                      <a:pt x="62550" y="375982"/>
                    </a:lnTo>
                    <a:lnTo>
                      <a:pt x="35032" y="427873"/>
                    </a:lnTo>
                    <a:lnTo>
                      <a:pt x="20522" y="461748"/>
                    </a:lnTo>
                  </a:path>
                </a:pathLst>
              </a:custGeom>
              <a:ln w="371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9" name="Group 108"/>
          <p:cNvGrpSpPr/>
          <p:nvPr/>
        </p:nvGrpSpPr>
        <p:grpSpPr>
          <a:xfrm>
            <a:off x="1385859" y="2291348"/>
            <a:ext cx="365051" cy="682126"/>
            <a:chOff x="1385859" y="2291348"/>
            <a:chExt cx="365051" cy="682126"/>
          </a:xfrm>
        </p:grpSpPr>
        <p:sp>
          <p:nvSpPr>
            <p:cNvPr id="107" name="Freeform 106"/>
            <p:cNvSpPr/>
            <p:nvPr/>
          </p:nvSpPr>
          <p:spPr>
            <a:xfrm>
              <a:off x="1710972" y="2322354"/>
              <a:ext cx="39938" cy="651120"/>
            </a:xfrm>
            <a:custGeom>
              <a:avLst/>
              <a:gdLst/>
              <a:ahLst/>
              <a:cxnLst/>
              <a:rect l="0" t="0" r="0" b="0"/>
              <a:pathLst>
                <a:path w="39938" h="651120">
                  <a:moveTo>
                    <a:pt x="8931" y="0"/>
                  </a:moveTo>
                  <a:lnTo>
                    <a:pt x="0" y="49507"/>
                  </a:lnTo>
                  <a:lnTo>
                    <a:pt x="6656" y="130229"/>
                  </a:lnTo>
                  <a:lnTo>
                    <a:pt x="8257" y="207969"/>
                  </a:lnTo>
                  <a:lnTo>
                    <a:pt x="13325" y="296460"/>
                  </a:lnTo>
                  <a:lnTo>
                    <a:pt x="21143" y="388135"/>
                  </a:lnTo>
                  <a:lnTo>
                    <a:pt x="23459" y="476162"/>
                  </a:lnTo>
                  <a:lnTo>
                    <a:pt x="28738" y="552197"/>
                  </a:lnTo>
                  <a:lnTo>
                    <a:pt x="36619" y="609177"/>
                  </a:lnTo>
                  <a:lnTo>
                    <a:pt x="39937" y="651119"/>
                  </a:lnTo>
                </a:path>
              </a:pathLst>
            </a:custGeom>
            <a:ln w="56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85859" y="2291348"/>
              <a:ext cx="318543" cy="521931"/>
            </a:xfrm>
            <a:custGeom>
              <a:avLst/>
              <a:gdLst/>
              <a:ahLst/>
              <a:cxnLst/>
              <a:rect l="0" t="0" r="0" b="0"/>
              <a:pathLst>
                <a:path w="318543" h="521931">
                  <a:moveTo>
                    <a:pt x="318542" y="294554"/>
                  </a:moveTo>
                  <a:lnTo>
                    <a:pt x="246537" y="357372"/>
                  </a:lnTo>
                  <a:lnTo>
                    <a:pt x="160764" y="418648"/>
                  </a:lnTo>
                  <a:lnTo>
                    <a:pt x="70255" y="480594"/>
                  </a:lnTo>
                  <a:lnTo>
                    <a:pt x="16667" y="521930"/>
                  </a:lnTo>
                  <a:lnTo>
                    <a:pt x="8772" y="521930"/>
                  </a:lnTo>
                  <a:lnTo>
                    <a:pt x="3509" y="515039"/>
                  </a:lnTo>
                  <a:lnTo>
                    <a:pt x="0" y="503555"/>
                  </a:lnTo>
                  <a:lnTo>
                    <a:pt x="6745" y="435618"/>
                  </a:lnTo>
                  <a:lnTo>
                    <a:pt x="29258" y="355848"/>
                  </a:lnTo>
                  <a:lnTo>
                    <a:pt x="58140" y="265512"/>
                  </a:lnTo>
                  <a:lnTo>
                    <a:pt x="75065" y="190252"/>
                  </a:lnTo>
                  <a:lnTo>
                    <a:pt x="82759" y="113406"/>
                  </a:lnTo>
                  <a:lnTo>
                    <a:pt x="96013" y="29547"/>
                  </a:lnTo>
                  <a:lnTo>
                    <a:pt x="101502" y="0"/>
                  </a:lnTo>
                </a:path>
              </a:pathLst>
            </a:custGeom>
            <a:ln w="56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514468" y="2360820"/>
            <a:ext cx="7169176" cy="543182"/>
            <a:chOff x="2514468" y="2360820"/>
            <a:chExt cx="7169176" cy="543182"/>
          </a:xfrm>
        </p:grpSpPr>
        <p:grpSp>
          <p:nvGrpSpPr>
            <p:cNvPr id="148" name="Group 147"/>
            <p:cNvGrpSpPr/>
            <p:nvPr/>
          </p:nvGrpSpPr>
          <p:grpSpPr>
            <a:xfrm>
              <a:off x="2514468" y="2360820"/>
              <a:ext cx="5783881" cy="543182"/>
              <a:chOff x="2514468" y="2360820"/>
              <a:chExt cx="5783881" cy="543182"/>
            </a:xfrm>
          </p:grpSpPr>
          <p:sp>
            <p:nvSpPr>
              <p:cNvPr id="110" name="Freeform 109"/>
              <p:cNvSpPr/>
              <p:nvPr/>
            </p:nvSpPr>
            <p:spPr>
              <a:xfrm>
                <a:off x="2604998" y="2521762"/>
                <a:ext cx="10060" cy="231356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231356">
                    <a:moveTo>
                      <a:pt x="10059" y="0"/>
                    </a:moveTo>
                    <a:lnTo>
                      <a:pt x="10059" y="54710"/>
                    </a:lnTo>
                    <a:lnTo>
                      <a:pt x="4719" y="107547"/>
                    </a:lnTo>
                    <a:lnTo>
                      <a:pt x="932" y="158302"/>
                    </a:lnTo>
                    <a:lnTo>
                      <a:pt x="185" y="205417"/>
                    </a:lnTo>
                    <a:lnTo>
                      <a:pt x="0" y="231355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2514468" y="2491586"/>
                <a:ext cx="211238" cy="50295"/>
              </a:xfrm>
              <a:custGeom>
                <a:avLst/>
                <a:gdLst/>
                <a:ahLst/>
                <a:cxnLst/>
                <a:rect l="0" t="0" r="0" b="0"/>
                <a:pathLst>
                  <a:path w="211238" h="50295">
                    <a:moveTo>
                      <a:pt x="211237" y="0"/>
                    </a:moveTo>
                    <a:lnTo>
                      <a:pt x="155235" y="5340"/>
                    </a:lnTo>
                    <a:lnTo>
                      <a:pt x="101162" y="20379"/>
                    </a:lnTo>
                    <a:lnTo>
                      <a:pt x="49252" y="35799"/>
                    </a:lnTo>
                    <a:lnTo>
                      <a:pt x="16580" y="40039"/>
                    </a:lnTo>
                    <a:lnTo>
                      <a:pt x="11053" y="42339"/>
                    </a:lnTo>
                    <a:lnTo>
                      <a:pt x="0" y="50294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2723443" y="2441291"/>
                <a:ext cx="263795" cy="327991"/>
              </a:xfrm>
              <a:custGeom>
                <a:avLst/>
                <a:gdLst/>
                <a:ahLst/>
                <a:cxnLst/>
                <a:rect l="0" t="0" r="0" b="0"/>
                <a:pathLst>
                  <a:path w="263795" h="327991">
                    <a:moveTo>
                      <a:pt x="32439" y="0"/>
                    </a:moveTo>
                    <a:lnTo>
                      <a:pt x="25526" y="26327"/>
                    </a:lnTo>
                    <a:lnTo>
                      <a:pt x="23001" y="83022"/>
                    </a:lnTo>
                    <a:lnTo>
                      <a:pt x="22503" y="142695"/>
                    </a:lnTo>
                    <a:lnTo>
                      <a:pt x="22404" y="197533"/>
                    </a:lnTo>
                    <a:lnTo>
                      <a:pt x="22385" y="251415"/>
                    </a:lnTo>
                    <a:lnTo>
                      <a:pt x="17041" y="299769"/>
                    </a:lnTo>
                    <a:lnTo>
                      <a:pt x="3040" y="326012"/>
                    </a:lnTo>
                    <a:lnTo>
                      <a:pt x="545" y="327990"/>
                    </a:lnTo>
                    <a:lnTo>
                      <a:pt x="0" y="325955"/>
                    </a:lnTo>
                    <a:lnTo>
                      <a:pt x="5044" y="272279"/>
                    </a:lnTo>
                    <a:lnTo>
                      <a:pt x="16224" y="231491"/>
                    </a:lnTo>
                    <a:lnTo>
                      <a:pt x="21629" y="223622"/>
                    </a:lnTo>
                    <a:lnTo>
                      <a:pt x="36576" y="211899"/>
                    </a:lnTo>
                    <a:lnTo>
                      <a:pt x="54395" y="208923"/>
                    </a:lnTo>
                    <a:lnTo>
                      <a:pt x="63842" y="209695"/>
                    </a:lnTo>
                    <a:lnTo>
                      <a:pt x="80298" y="216513"/>
                    </a:lnTo>
                    <a:lnTo>
                      <a:pt x="87816" y="221460"/>
                    </a:lnTo>
                    <a:lnTo>
                      <a:pt x="99149" y="235899"/>
                    </a:lnTo>
                    <a:lnTo>
                      <a:pt x="115532" y="272488"/>
                    </a:lnTo>
                    <a:lnTo>
                      <a:pt x="120246" y="276660"/>
                    </a:lnTo>
                    <a:lnTo>
                      <a:pt x="125625" y="277205"/>
                    </a:lnTo>
                    <a:lnTo>
                      <a:pt x="146854" y="267294"/>
                    </a:lnTo>
                    <a:lnTo>
                      <a:pt x="203771" y="238940"/>
                    </a:lnTo>
                    <a:lnTo>
                      <a:pt x="222588" y="225785"/>
                    </a:lnTo>
                    <a:lnTo>
                      <a:pt x="238402" y="208762"/>
                    </a:lnTo>
                    <a:lnTo>
                      <a:pt x="242395" y="198410"/>
                    </a:lnTo>
                    <a:lnTo>
                      <a:pt x="243852" y="174987"/>
                    </a:lnTo>
                    <a:lnTo>
                      <a:pt x="240441" y="165835"/>
                    </a:lnTo>
                    <a:lnTo>
                      <a:pt x="227709" y="152686"/>
                    </a:lnTo>
                    <a:lnTo>
                      <a:pt x="219619" y="149850"/>
                    </a:lnTo>
                    <a:lnTo>
                      <a:pt x="201690" y="149679"/>
                    </a:lnTo>
                    <a:lnTo>
                      <a:pt x="172745" y="161207"/>
                    </a:lnTo>
                    <a:lnTo>
                      <a:pt x="158876" y="175590"/>
                    </a:lnTo>
                    <a:lnTo>
                      <a:pt x="150105" y="194276"/>
                    </a:lnTo>
                    <a:lnTo>
                      <a:pt x="146284" y="228813"/>
                    </a:lnTo>
                    <a:lnTo>
                      <a:pt x="152852" y="260779"/>
                    </a:lnTo>
                    <a:lnTo>
                      <a:pt x="162702" y="281315"/>
                    </a:lnTo>
                    <a:lnTo>
                      <a:pt x="186154" y="306387"/>
                    </a:lnTo>
                    <a:lnTo>
                      <a:pt x="195269" y="310436"/>
                    </a:lnTo>
                    <a:lnTo>
                      <a:pt x="233991" y="311883"/>
                    </a:lnTo>
                    <a:lnTo>
                      <a:pt x="263794" y="31182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3148180" y="2431232"/>
                <a:ext cx="10060" cy="311828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311828">
                    <a:moveTo>
                      <a:pt x="10059" y="0"/>
                    </a:moveTo>
                    <a:lnTo>
                      <a:pt x="4719" y="56003"/>
                    </a:lnTo>
                    <a:lnTo>
                      <a:pt x="2050" y="115791"/>
                    </a:lnTo>
                    <a:lnTo>
                      <a:pt x="7189" y="164826"/>
                    </a:lnTo>
                    <a:lnTo>
                      <a:pt x="9209" y="213630"/>
                    </a:lnTo>
                    <a:lnTo>
                      <a:pt x="6911" y="270739"/>
                    </a:lnTo>
                    <a:lnTo>
                      <a:pt x="0" y="31182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3191125" y="2610368"/>
                <a:ext cx="117999" cy="149638"/>
              </a:xfrm>
              <a:custGeom>
                <a:avLst/>
                <a:gdLst/>
                <a:ahLst/>
                <a:cxnLst/>
                <a:rect l="0" t="0" r="0" b="0"/>
                <a:pathLst>
                  <a:path w="117999" h="149638">
                    <a:moveTo>
                      <a:pt x="67703" y="92455"/>
                    </a:moveTo>
                    <a:lnTo>
                      <a:pt x="90364" y="50453"/>
                    </a:lnTo>
                    <a:lnTo>
                      <a:pt x="91559" y="31316"/>
                    </a:lnTo>
                    <a:lnTo>
                      <a:pt x="90313" y="21519"/>
                    </a:lnTo>
                    <a:lnTo>
                      <a:pt x="86129" y="13870"/>
                    </a:lnTo>
                    <a:lnTo>
                      <a:pt x="72539" y="2390"/>
                    </a:lnTo>
                    <a:lnTo>
                      <a:pt x="64221" y="0"/>
                    </a:lnTo>
                    <a:lnTo>
                      <a:pt x="46038" y="324"/>
                    </a:lnTo>
                    <a:lnTo>
                      <a:pt x="37612" y="5328"/>
                    </a:lnTo>
                    <a:lnTo>
                      <a:pt x="22290" y="22810"/>
                    </a:lnTo>
                    <a:lnTo>
                      <a:pt x="6436" y="57786"/>
                    </a:lnTo>
                    <a:lnTo>
                      <a:pt x="0" y="96464"/>
                    </a:lnTo>
                    <a:lnTo>
                      <a:pt x="3433" y="136238"/>
                    </a:lnTo>
                    <a:lnTo>
                      <a:pt x="8092" y="143997"/>
                    </a:lnTo>
                    <a:lnTo>
                      <a:pt x="14550" y="148052"/>
                    </a:lnTo>
                    <a:lnTo>
                      <a:pt x="22209" y="149637"/>
                    </a:lnTo>
                    <a:lnTo>
                      <a:pt x="29550" y="148459"/>
                    </a:lnTo>
                    <a:lnTo>
                      <a:pt x="43667" y="141189"/>
                    </a:lnTo>
                    <a:lnTo>
                      <a:pt x="54413" y="127526"/>
                    </a:lnTo>
                    <a:lnTo>
                      <a:pt x="70418" y="86095"/>
                    </a:lnTo>
                    <a:lnTo>
                      <a:pt x="73983" y="82627"/>
                    </a:lnTo>
                    <a:lnTo>
                      <a:pt x="77478" y="84785"/>
                    </a:lnTo>
                    <a:lnTo>
                      <a:pt x="105817" y="119861"/>
                    </a:lnTo>
                    <a:lnTo>
                      <a:pt x="117998" y="132691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3358805" y="2599584"/>
                <a:ext cx="102828" cy="153534"/>
              </a:xfrm>
              <a:custGeom>
                <a:avLst/>
                <a:gdLst/>
                <a:ahLst/>
                <a:cxnLst/>
                <a:rect l="0" t="0" r="0" b="0"/>
                <a:pathLst>
                  <a:path w="102828" h="153534">
                    <a:moveTo>
                      <a:pt x="91142" y="12709"/>
                    </a:moveTo>
                    <a:lnTo>
                      <a:pt x="80463" y="2029"/>
                    </a:lnTo>
                    <a:lnTo>
                      <a:pt x="72846" y="0"/>
                    </a:lnTo>
                    <a:lnTo>
                      <a:pt x="52461" y="727"/>
                    </a:lnTo>
                    <a:lnTo>
                      <a:pt x="21191" y="12760"/>
                    </a:lnTo>
                    <a:lnTo>
                      <a:pt x="6778" y="27261"/>
                    </a:lnTo>
                    <a:lnTo>
                      <a:pt x="1370" y="35822"/>
                    </a:lnTo>
                    <a:lnTo>
                      <a:pt x="0" y="43765"/>
                    </a:lnTo>
                    <a:lnTo>
                      <a:pt x="1322" y="51295"/>
                    </a:lnTo>
                    <a:lnTo>
                      <a:pt x="4438" y="58551"/>
                    </a:lnTo>
                    <a:lnTo>
                      <a:pt x="10986" y="63388"/>
                    </a:lnTo>
                    <a:lnTo>
                      <a:pt x="69788" y="81361"/>
                    </a:lnTo>
                    <a:lnTo>
                      <a:pt x="85750" y="92025"/>
                    </a:lnTo>
                    <a:lnTo>
                      <a:pt x="97315" y="107196"/>
                    </a:lnTo>
                    <a:lnTo>
                      <a:pt x="101963" y="115936"/>
                    </a:lnTo>
                    <a:lnTo>
                      <a:pt x="102827" y="123998"/>
                    </a:lnTo>
                    <a:lnTo>
                      <a:pt x="97826" y="138916"/>
                    </a:lnTo>
                    <a:lnTo>
                      <a:pt x="91127" y="143789"/>
                    </a:lnTo>
                    <a:lnTo>
                      <a:pt x="60340" y="150646"/>
                    </a:lnTo>
                    <a:lnTo>
                      <a:pt x="612" y="153533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3530419" y="2411114"/>
                <a:ext cx="1" cy="311828"/>
              </a:xfrm>
              <a:custGeom>
                <a:avLst/>
                <a:gdLst/>
                <a:ahLst/>
                <a:cxnLst/>
                <a:rect l="0" t="0" r="0" b="0"/>
                <a:pathLst>
                  <a:path w="1" h="311828">
                    <a:moveTo>
                      <a:pt x="0" y="0"/>
                    </a:moveTo>
                    <a:lnTo>
                      <a:pt x="0" y="56003"/>
                    </a:lnTo>
                    <a:lnTo>
                      <a:pt x="0" y="115791"/>
                    </a:lnTo>
                    <a:lnTo>
                      <a:pt x="0" y="164826"/>
                    </a:lnTo>
                    <a:lnTo>
                      <a:pt x="0" y="213630"/>
                    </a:lnTo>
                    <a:lnTo>
                      <a:pt x="0" y="270739"/>
                    </a:lnTo>
                    <a:lnTo>
                      <a:pt x="0" y="31182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3449947" y="2541880"/>
                <a:ext cx="171003" cy="30178"/>
              </a:xfrm>
              <a:custGeom>
                <a:avLst/>
                <a:gdLst/>
                <a:ahLst/>
                <a:cxnLst/>
                <a:rect l="0" t="0" r="0" b="0"/>
                <a:pathLst>
                  <a:path w="171003" h="30178">
                    <a:moveTo>
                      <a:pt x="171002" y="0"/>
                    </a:moveTo>
                    <a:lnTo>
                      <a:pt x="119273" y="2981"/>
                    </a:lnTo>
                    <a:lnTo>
                      <a:pt x="66777" y="14001"/>
                    </a:lnTo>
                    <a:lnTo>
                      <a:pt x="16866" y="27274"/>
                    </a:lnTo>
                    <a:lnTo>
                      <a:pt x="0" y="3017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3758270" y="2439618"/>
                <a:ext cx="214743" cy="363795"/>
              </a:xfrm>
              <a:custGeom>
                <a:avLst/>
                <a:gdLst/>
                <a:ahLst/>
                <a:cxnLst/>
                <a:rect l="0" t="0" r="0" b="0"/>
                <a:pathLst>
                  <a:path w="214743" h="363795">
                    <a:moveTo>
                      <a:pt x="83975" y="1673"/>
                    </a:moveTo>
                    <a:lnTo>
                      <a:pt x="59905" y="53145"/>
                    </a:lnTo>
                    <a:lnTo>
                      <a:pt x="35410" y="102417"/>
                    </a:lnTo>
                    <a:lnTo>
                      <a:pt x="31480" y="104601"/>
                    </a:lnTo>
                    <a:lnTo>
                      <a:pt x="28861" y="101586"/>
                    </a:lnTo>
                    <a:lnTo>
                      <a:pt x="27115" y="95105"/>
                    </a:lnTo>
                    <a:lnTo>
                      <a:pt x="29997" y="69965"/>
                    </a:lnTo>
                    <a:lnTo>
                      <a:pt x="42101" y="32549"/>
                    </a:lnTo>
                    <a:lnTo>
                      <a:pt x="52698" y="16886"/>
                    </a:lnTo>
                    <a:lnTo>
                      <a:pt x="67839" y="5454"/>
                    </a:lnTo>
                    <a:lnTo>
                      <a:pt x="76571" y="841"/>
                    </a:lnTo>
                    <a:lnTo>
                      <a:pt x="84627" y="0"/>
                    </a:lnTo>
                    <a:lnTo>
                      <a:pt x="99540" y="5028"/>
                    </a:lnTo>
                    <a:lnTo>
                      <a:pt x="110639" y="20674"/>
                    </a:lnTo>
                    <a:lnTo>
                      <a:pt x="130455" y="73056"/>
                    </a:lnTo>
                    <a:lnTo>
                      <a:pt x="141257" y="126215"/>
                    </a:lnTo>
                    <a:lnTo>
                      <a:pt x="143723" y="184857"/>
                    </a:lnTo>
                    <a:lnTo>
                      <a:pt x="143092" y="239491"/>
                    </a:lnTo>
                    <a:lnTo>
                      <a:pt x="135145" y="278780"/>
                    </a:lnTo>
                    <a:lnTo>
                      <a:pt x="119131" y="311036"/>
                    </a:lnTo>
                    <a:lnTo>
                      <a:pt x="87101" y="349616"/>
                    </a:lnTo>
                    <a:lnTo>
                      <a:pt x="78236" y="353225"/>
                    </a:lnTo>
                    <a:lnTo>
                      <a:pt x="56463" y="354253"/>
                    </a:lnTo>
                    <a:lnTo>
                      <a:pt x="24411" y="343209"/>
                    </a:lnTo>
                    <a:lnTo>
                      <a:pt x="17442" y="335541"/>
                    </a:lnTo>
                    <a:lnTo>
                      <a:pt x="0" y="283797"/>
                    </a:lnTo>
                    <a:lnTo>
                      <a:pt x="2319" y="263416"/>
                    </a:lnTo>
                    <a:lnTo>
                      <a:pt x="6067" y="253287"/>
                    </a:lnTo>
                    <a:lnTo>
                      <a:pt x="13037" y="247652"/>
                    </a:lnTo>
                    <a:lnTo>
                      <a:pt x="32702" y="244371"/>
                    </a:lnTo>
                    <a:lnTo>
                      <a:pt x="50383" y="249619"/>
                    </a:lnTo>
                    <a:lnTo>
                      <a:pt x="93792" y="284390"/>
                    </a:lnTo>
                    <a:lnTo>
                      <a:pt x="145338" y="332506"/>
                    </a:lnTo>
                    <a:lnTo>
                      <a:pt x="205859" y="360356"/>
                    </a:lnTo>
                    <a:lnTo>
                      <a:pt x="214742" y="363794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4114866" y="2389807"/>
                <a:ext cx="149428" cy="393840"/>
              </a:xfrm>
              <a:custGeom>
                <a:avLst/>
                <a:gdLst/>
                <a:ahLst/>
                <a:cxnLst/>
                <a:rect l="0" t="0" r="0" b="0"/>
                <a:pathLst>
                  <a:path w="149428" h="393840">
                    <a:moveTo>
                      <a:pt x="129737" y="292898"/>
                    </a:moveTo>
                    <a:lnTo>
                      <a:pt x="96939" y="234740"/>
                    </a:lnTo>
                    <a:lnTo>
                      <a:pt x="83866" y="221226"/>
                    </a:lnTo>
                    <a:lnTo>
                      <a:pt x="66878" y="211494"/>
                    </a:lnTo>
                    <a:lnTo>
                      <a:pt x="57654" y="210687"/>
                    </a:lnTo>
                    <a:lnTo>
                      <a:pt x="38464" y="215752"/>
                    </a:lnTo>
                    <a:lnTo>
                      <a:pt x="24720" y="228434"/>
                    </a:lnTo>
                    <a:lnTo>
                      <a:pt x="6789" y="263896"/>
                    </a:lnTo>
                    <a:lnTo>
                      <a:pt x="0" y="324113"/>
                    </a:lnTo>
                    <a:lnTo>
                      <a:pt x="2256" y="360638"/>
                    </a:lnTo>
                    <a:lnTo>
                      <a:pt x="4514" y="371587"/>
                    </a:lnTo>
                    <a:lnTo>
                      <a:pt x="9372" y="380005"/>
                    </a:lnTo>
                    <a:lnTo>
                      <a:pt x="23711" y="392338"/>
                    </a:lnTo>
                    <a:lnTo>
                      <a:pt x="32229" y="393839"/>
                    </a:lnTo>
                    <a:lnTo>
                      <a:pt x="50635" y="389546"/>
                    </a:lnTo>
                    <a:lnTo>
                      <a:pt x="67012" y="377206"/>
                    </a:lnTo>
                    <a:lnTo>
                      <a:pt x="95739" y="336624"/>
                    </a:lnTo>
                    <a:lnTo>
                      <a:pt x="121821" y="286675"/>
                    </a:lnTo>
                    <a:lnTo>
                      <a:pt x="138894" y="234420"/>
                    </a:lnTo>
                    <a:lnTo>
                      <a:pt x="146607" y="176845"/>
                    </a:lnTo>
                    <a:lnTo>
                      <a:pt x="148411" y="134024"/>
                    </a:lnTo>
                    <a:lnTo>
                      <a:pt x="149427" y="74450"/>
                    </a:lnTo>
                    <a:lnTo>
                      <a:pt x="146790" y="16116"/>
                    </a:lnTo>
                    <a:lnTo>
                      <a:pt x="144458" y="4435"/>
                    </a:lnTo>
                    <a:lnTo>
                      <a:pt x="140669" y="0"/>
                    </a:lnTo>
                    <a:lnTo>
                      <a:pt x="135907" y="396"/>
                    </a:lnTo>
                    <a:lnTo>
                      <a:pt x="130497" y="4014"/>
                    </a:lnTo>
                    <a:lnTo>
                      <a:pt x="121506" y="19955"/>
                    </a:lnTo>
                    <a:lnTo>
                      <a:pt x="114902" y="43059"/>
                    </a:lnTo>
                    <a:lnTo>
                      <a:pt x="110662" y="103426"/>
                    </a:lnTo>
                    <a:lnTo>
                      <a:pt x="109928" y="152561"/>
                    </a:lnTo>
                    <a:lnTo>
                      <a:pt x="109711" y="202512"/>
                    </a:lnTo>
                    <a:lnTo>
                      <a:pt x="114976" y="258776"/>
                    </a:lnTo>
                    <a:lnTo>
                      <a:pt x="119678" y="313016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4304956" y="2622352"/>
                <a:ext cx="20119" cy="140826"/>
              </a:xfrm>
              <a:custGeom>
                <a:avLst/>
                <a:gdLst/>
                <a:ahLst/>
                <a:cxnLst/>
                <a:rect l="0" t="0" r="0" b="0"/>
                <a:pathLst>
                  <a:path w="20119" h="140826">
                    <a:moveTo>
                      <a:pt x="0" y="0"/>
                    </a:moveTo>
                    <a:lnTo>
                      <a:pt x="2981" y="40787"/>
                    </a:lnTo>
                    <a:lnTo>
                      <a:pt x="10244" y="97516"/>
                    </a:lnTo>
                    <a:lnTo>
                      <a:pt x="20118" y="140825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4304956" y="2531821"/>
                <a:ext cx="10060" cy="10060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10060">
                    <a:moveTo>
                      <a:pt x="10059" y="0"/>
                    </a:moveTo>
                    <a:lnTo>
                      <a:pt x="0" y="10059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325074" y="2610076"/>
                <a:ext cx="175157" cy="276560"/>
              </a:xfrm>
              <a:custGeom>
                <a:avLst/>
                <a:gdLst/>
                <a:ahLst/>
                <a:cxnLst/>
                <a:rect l="0" t="0" r="0" b="0"/>
                <a:pathLst>
                  <a:path w="175157" h="276560">
                    <a:moveTo>
                      <a:pt x="140825" y="102806"/>
                    </a:moveTo>
                    <a:lnTo>
                      <a:pt x="148787" y="66999"/>
                    </a:lnTo>
                    <a:lnTo>
                      <a:pt x="147716" y="44421"/>
                    </a:lnTo>
                    <a:lnTo>
                      <a:pt x="139790" y="23209"/>
                    </a:lnTo>
                    <a:lnTo>
                      <a:pt x="125835" y="8566"/>
                    </a:lnTo>
                    <a:lnTo>
                      <a:pt x="117420" y="3097"/>
                    </a:lnTo>
                    <a:lnTo>
                      <a:pt x="99128" y="0"/>
                    </a:lnTo>
                    <a:lnTo>
                      <a:pt x="89556" y="739"/>
                    </a:lnTo>
                    <a:lnTo>
                      <a:pt x="82057" y="4585"/>
                    </a:lnTo>
                    <a:lnTo>
                      <a:pt x="70745" y="17799"/>
                    </a:lnTo>
                    <a:lnTo>
                      <a:pt x="58092" y="44089"/>
                    </a:lnTo>
                    <a:lnTo>
                      <a:pt x="56741" y="63298"/>
                    </a:lnTo>
                    <a:lnTo>
                      <a:pt x="60983" y="81894"/>
                    </a:lnTo>
                    <a:lnTo>
                      <a:pt x="70320" y="97610"/>
                    </a:lnTo>
                    <a:lnTo>
                      <a:pt x="77057" y="100459"/>
                    </a:lnTo>
                    <a:lnTo>
                      <a:pt x="84901" y="100124"/>
                    </a:lnTo>
                    <a:lnTo>
                      <a:pt x="101440" y="93790"/>
                    </a:lnTo>
                    <a:lnTo>
                      <a:pt x="116242" y="83524"/>
                    </a:lnTo>
                    <a:lnTo>
                      <a:pt x="122201" y="83246"/>
                    </a:lnTo>
                    <a:lnTo>
                      <a:pt x="127291" y="86413"/>
                    </a:lnTo>
                    <a:lnTo>
                      <a:pt x="148831" y="120927"/>
                    </a:lnTo>
                    <a:lnTo>
                      <a:pt x="170290" y="180917"/>
                    </a:lnTo>
                    <a:lnTo>
                      <a:pt x="175156" y="203464"/>
                    </a:lnTo>
                    <a:lnTo>
                      <a:pt x="173593" y="228387"/>
                    </a:lnTo>
                    <a:lnTo>
                      <a:pt x="163212" y="248405"/>
                    </a:lnTo>
                    <a:lnTo>
                      <a:pt x="147422" y="263635"/>
                    </a:lnTo>
                    <a:lnTo>
                      <a:pt x="129228" y="274130"/>
                    </a:lnTo>
                    <a:lnTo>
                      <a:pt x="106984" y="276559"/>
                    </a:lnTo>
                    <a:lnTo>
                      <a:pt x="56277" y="274351"/>
                    </a:lnTo>
                    <a:lnTo>
                      <a:pt x="0" y="263749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4566488" y="2672646"/>
                <a:ext cx="10060" cy="90532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90532">
                    <a:moveTo>
                      <a:pt x="0" y="0"/>
                    </a:moveTo>
                    <a:lnTo>
                      <a:pt x="0" y="56003"/>
                    </a:lnTo>
                    <a:lnTo>
                      <a:pt x="2981" y="72577"/>
                    </a:lnTo>
                    <a:lnTo>
                      <a:pt x="10059" y="90531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4546370" y="2561998"/>
                <a:ext cx="1" cy="1006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060">
                    <a:moveTo>
                      <a:pt x="0" y="10059"/>
                    </a:moveTo>
                    <a:lnTo>
                      <a:pt x="0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4667077" y="2461409"/>
                <a:ext cx="20119" cy="261533"/>
              </a:xfrm>
              <a:custGeom>
                <a:avLst/>
                <a:gdLst/>
                <a:ahLst/>
                <a:cxnLst/>
                <a:rect l="0" t="0" r="0" b="0"/>
                <a:pathLst>
                  <a:path w="20119" h="261533">
                    <a:moveTo>
                      <a:pt x="0" y="0"/>
                    </a:moveTo>
                    <a:lnTo>
                      <a:pt x="0" y="56002"/>
                    </a:lnTo>
                    <a:lnTo>
                      <a:pt x="0" y="108878"/>
                    </a:lnTo>
                    <a:lnTo>
                      <a:pt x="2980" y="168996"/>
                    </a:lnTo>
                    <a:lnTo>
                      <a:pt x="16040" y="228649"/>
                    </a:lnTo>
                    <a:lnTo>
                      <a:pt x="20118" y="261532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4626842" y="2582116"/>
                <a:ext cx="120707" cy="50295"/>
              </a:xfrm>
              <a:custGeom>
                <a:avLst/>
                <a:gdLst/>
                <a:ahLst/>
                <a:cxnLst/>
                <a:rect l="0" t="0" r="0" b="0"/>
                <a:pathLst>
                  <a:path w="120707" h="50295">
                    <a:moveTo>
                      <a:pt x="120706" y="0"/>
                    </a:moveTo>
                    <a:lnTo>
                      <a:pt x="78704" y="22661"/>
                    </a:lnTo>
                    <a:lnTo>
                      <a:pt x="24962" y="40129"/>
                    </a:lnTo>
                    <a:lnTo>
                      <a:pt x="0" y="50294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4777725" y="2569408"/>
                <a:ext cx="120430" cy="163593"/>
              </a:xfrm>
              <a:custGeom>
                <a:avLst/>
                <a:gdLst/>
                <a:ahLst/>
                <a:cxnLst/>
                <a:rect l="0" t="0" r="0" b="0"/>
                <a:pathLst>
                  <a:path w="120430" h="163593">
                    <a:moveTo>
                      <a:pt x="90530" y="12708"/>
                    </a:moveTo>
                    <a:lnTo>
                      <a:pt x="79850" y="2028"/>
                    </a:lnTo>
                    <a:lnTo>
                      <a:pt x="73352" y="0"/>
                    </a:lnTo>
                    <a:lnTo>
                      <a:pt x="57189" y="726"/>
                    </a:lnTo>
                    <a:lnTo>
                      <a:pt x="41810" y="7756"/>
                    </a:lnTo>
                    <a:lnTo>
                      <a:pt x="34579" y="12759"/>
                    </a:lnTo>
                    <a:lnTo>
                      <a:pt x="23565" y="27260"/>
                    </a:lnTo>
                    <a:lnTo>
                      <a:pt x="19063" y="35821"/>
                    </a:lnTo>
                    <a:lnTo>
                      <a:pt x="18297" y="43764"/>
                    </a:lnTo>
                    <a:lnTo>
                      <a:pt x="23407" y="58550"/>
                    </a:lnTo>
                    <a:lnTo>
                      <a:pt x="30134" y="63387"/>
                    </a:lnTo>
                    <a:lnTo>
                      <a:pt x="85585" y="77127"/>
                    </a:lnTo>
                    <a:lnTo>
                      <a:pt x="113902" y="92025"/>
                    </a:lnTo>
                    <a:lnTo>
                      <a:pt x="118405" y="99115"/>
                    </a:lnTo>
                    <a:lnTo>
                      <a:pt x="120429" y="115936"/>
                    </a:lnTo>
                    <a:lnTo>
                      <a:pt x="109945" y="144256"/>
                    </a:lnTo>
                    <a:lnTo>
                      <a:pt x="102356" y="150701"/>
                    </a:lnTo>
                    <a:lnTo>
                      <a:pt x="82002" y="157862"/>
                    </a:lnTo>
                    <a:lnTo>
                      <a:pt x="25397" y="162837"/>
                    </a:lnTo>
                    <a:lnTo>
                      <a:pt x="0" y="163592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5087343" y="2623070"/>
                <a:ext cx="122917" cy="119365"/>
              </a:xfrm>
              <a:custGeom>
                <a:avLst/>
                <a:gdLst/>
                <a:ahLst/>
                <a:cxnLst/>
                <a:rect l="0" t="0" r="0" b="0"/>
                <a:pathLst>
                  <a:path w="122917" h="119365">
                    <a:moveTo>
                      <a:pt x="92740" y="49576"/>
                    </a:moveTo>
                    <a:lnTo>
                      <a:pt x="73399" y="7574"/>
                    </a:lnTo>
                    <a:lnTo>
                      <a:pt x="64198" y="2575"/>
                    </a:lnTo>
                    <a:lnTo>
                      <a:pt x="39074" y="0"/>
                    </a:lnTo>
                    <a:lnTo>
                      <a:pt x="29021" y="3114"/>
                    </a:lnTo>
                    <a:lnTo>
                      <a:pt x="21201" y="8542"/>
                    </a:lnTo>
                    <a:lnTo>
                      <a:pt x="9532" y="23515"/>
                    </a:lnTo>
                    <a:lnTo>
                      <a:pt x="621" y="41347"/>
                    </a:lnTo>
                    <a:lnTo>
                      <a:pt x="0" y="80916"/>
                    </a:lnTo>
                    <a:lnTo>
                      <a:pt x="7188" y="102995"/>
                    </a:lnTo>
                    <a:lnTo>
                      <a:pt x="12234" y="112013"/>
                    </a:lnTo>
                    <a:lnTo>
                      <a:pt x="18951" y="116907"/>
                    </a:lnTo>
                    <a:lnTo>
                      <a:pt x="26782" y="119052"/>
                    </a:lnTo>
                    <a:lnTo>
                      <a:pt x="35356" y="119364"/>
                    </a:lnTo>
                    <a:lnTo>
                      <a:pt x="43307" y="116219"/>
                    </a:lnTo>
                    <a:lnTo>
                      <a:pt x="58103" y="103784"/>
                    </a:lnTo>
                    <a:lnTo>
                      <a:pt x="73660" y="77932"/>
                    </a:lnTo>
                    <a:lnTo>
                      <a:pt x="77784" y="75186"/>
                    </a:lnTo>
                    <a:lnTo>
                      <a:pt x="81651" y="76709"/>
                    </a:lnTo>
                    <a:lnTo>
                      <a:pt x="106223" y="101912"/>
                    </a:lnTo>
                    <a:lnTo>
                      <a:pt x="122916" y="10993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5240436" y="2592175"/>
                <a:ext cx="60355" cy="104935"/>
              </a:xfrm>
              <a:custGeom>
                <a:avLst/>
                <a:gdLst/>
                <a:ahLst/>
                <a:cxnLst/>
                <a:rect l="0" t="0" r="0" b="0"/>
                <a:pathLst>
                  <a:path w="60355" h="104935">
                    <a:moveTo>
                      <a:pt x="0" y="70412"/>
                    </a:moveTo>
                    <a:lnTo>
                      <a:pt x="14943" y="87591"/>
                    </a:lnTo>
                    <a:lnTo>
                      <a:pt x="22661" y="103753"/>
                    </a:lnTo>
                    <a:lnTo>
                      <a:pt x="22931" y="104934"/>
                    </a:lnTo>
                    <a:lnTo>
                      <a:pt x="6856" y="68556"/>
                    </a:lnTo>
                    <a:lnTo>
                      <a:pt x="6027" y="49469"/>
                    </a:lnTo>
                    <a:lnTo>
                      <a:pt x="7371" y="39686"/>
                    </a:lnTo>
                    <a:lnTo>
                      <a:pt x="11620" y="32045"/>
                    </a:lnTo>
                    <a:lnTo>
                      <a:pt x="32502" y="15952"/>
                    </a:lnTo>
                    <a:lnTo>
                      <a:pt x="60354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5347496" y="2581460"/>
                <a:ext cx="115700" cy="201835"/>
              </a:xfrm>
              <a:custGeom>
                <a:avLst/>
                <a:gdLst/>
                <a:ahLst/>
                <a:cxnLst/>
                <a:rect l="0" t="0" r="0" b="0"/>
                <a:pathLst>
                  <a:path w="115700" h="201835">
                    <a:moveTo>
                      <a:pt x="23706" y="71068"/>
                    </a:moveTo>
                    <a:lnTo>
                      <a:pt x="59512" y="79030"/>
                    </a:lnTo>
                    <a:lnTo>
                      <a:pt x="71048" y="79729"/>
                    </a:lnTo>
                    <a:lnTo>
                      <a:pt x="89825" y="74545"/>
                    </a:lnTo>
                    <a:lnTo>
                      <a:pt x="97962" y="70033"/>
                    </a:lnTo>
                    <a:lnTo>
                      <a:pt x="109984" y="56079"/>
                    </a:lnTo>
                    <a:lnTo>
                      <a:pt x="114754" y="47663"/>
                    </a:lnTo>
                    <a:lnTo>
                      <a:pt x="115699" y="39818"/>
                    </a:lnTo>
                    <a:lnTo>
                      <a:pt x="110788" y="25140"/>
                    </a:lnTo>
                    <a:lnTo>
                      <a:pt x="90116" y="4309"/>
                    </a:lnTo>
                    <a:lnTo>
                      <a:pt x="81391" y="856"/>
                    </a:lnTo>
                    <a:lnTo>
                      <a:pt x="62756" y="0"/>
                    </a:lnTo>
                    <a:lnTo>
                      <a:pt x="33413" y="11141"/>
                    </a:lnTo>
                    <a:lnTo>
                      <a:pt x="19451" y="25434"/>
                    </a:lnTo>
                    <a:lnTo>
                      <a:pt x="1382" y="61930"/>
                    </a:lnTo>
                    <a:lnTo>
                      <a:pt x="0" y="81536"/>
                    </a:lnTo>
                    <a:lnTo>
                      <a:pt x="8219" y="126784"/>
                    </a:lnTo>
                    <a:lnTo>
                      <a:pt x="22719" y="154884"/>
                    </a:lnTo>
                    <a:lnTo>
                      <a:pt x="41171" y="177368"/>
                    </a:lnTo>
                    <a:lnTo>
                      <a:pt x="66136" y="192846"/>
                    </a:lnTo>
                    <a:lnTo>
                      <a:pt x="114236" y="201834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5669179" y="2442923"/>
                <a:ext cx="142441" cy="333277"/>
              </a:xfrm>
              <a:custGeom>
                <a:avLst/>
                <a:gdLst/>
                <a:ahLst/>
                <a:cxnLst/>
                <a:rect l="0" t="0" r="0" b="0"/>
                <a:pathLst>
                  <a:path w="142441" h="333277">
                    <a:moveTo>
                      <a:pt x="94320" y="239782"/>
                    </a:moveTo>
                    <a:lnTo>
                      <a:pt x="85172" y="216808"/>
                    </a:lnTo>
                    <a:lnTo>
                      <a:pt x="74980" y="203120"/>
                    </a:lnTo>
                    <a:lnTo>
                      <a:pt x="68015" y="199694"/>
                    </a:lnTo>
                    <a:lnTo>
                      <a:pt x="51335" y="198867"/>
                    </a:lnTo>
                    <a:lnTo>
                      <a:pt x="35725" y="205205"/>
                    </a:lnTo>
                    <a:lnTo>
                      <a:pt x="28433" y="210025"/>
                    </a:lnTo>
                    <a:lnTo>
                      <a:pt x="17351" y="224321"/>
                    </a:lnTo>
                    <a:lnTo>
                      <a:pt x="1129" y="260820"/>
                    </a:lnTo>
                    <a:lnTo>
                      <a:pt x="0" y="280427"/>
                    </a:lnTo>
                    <a:lnTo>
                      <a:pt x="4341" y="299200"/>
                    </a:lnTo>
                    <a:lnTo>
                      <a:pt x="13721" y="314994"/>
                    </a:lnTo>
                    <a:lnTo>
                      <a:pt x="28322" y="326485"/>
                    </a:lnTo>
                    <a:lnTo>
                      <a:pt x="36909" y="331114"/>
                    </a:lnTo>
                    <a:lnTo>
                      <a:pt x="55393" y="333276"/>
                    </a:lnTo>
                    <a:lnTo>
                      <a:pt x="65015" y="332288"/>
                    </a:lnTo>
                    <a:lnTo>
                      <a:pt x="81669" y="322249"/>
                    </a:lnTo>
                    <a:lnTo>
                      <a:pt x="103612" y="294766"/>
                    </a:lnTo>
                    <a:lnTo>
                      <a:pt x="125711" y="250767"/>
                    </a:lnTo>
                    <a:lnTo>
                      <a:pt x="137275" y="203919"/>
                    </a:lnTo>
                    <a:lnTo>
                      <a:pt x="142440" y="152907"/>
                    </a:lnTo>
                    <a:lnTo>
                      <a:pt x="138631" y="102400"/>
                    </a:lnTo>
                    <a:lnTo>
                      <a:pt x="130423" y="52042"/>
                    </a:lnTo>
                    <a:lnTo>
                      <a:pt x="120913" y="7069"/>
                    </a:lnTo>
                    <a:lnTo>
                      <a:pt x="116520" y="816"/>
                    </a:lnTo>
                    <a:lnTo>
                      <a:pt x="111355" y="0"/>
                    </a:lnTo>
                    <a:lnTo>
                      <a:pt x="105677" y="2809"/>
                    </a:lnTo>
                    <a:lnTo>
                      <a:pt x="101891" y="10270"/>
                    </a:lnTo>
                    <a:lnTo>
                      <a:pt x="95816" y="62397"/>
                    </a:lnTo>
                    <a:lnTo>
                      <a:pt x="94764" y="113086"/>
                    </a:lnTo>
                    <a:lnTo>
                      <a:pt x="97432" y="164614"/>
                    </a:lnTo>
                    <a:lnTo>
                      <a:pt x="108347" y="222078"/>
                    </a:lnTo>
                    <a:lnTo>
                      <a:pt x="121598" y="273050"/>
                    </a:lnTo>
                    <a:lnTo>
                      <a:pt x="124497" y="29007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5874148" y="2672646"/>
                <a:ext cx="1" cy="80473"/>
              </a:xfrm>
              <a:custGeom>
                <a:avLst/>
                <a:gdLst/>
                <a:ahLst/>
                <a:cxnLst/>
                <a:rect l="0" t="0" r="0" b="0"/>
                <a:pathLst>
                  <a:path w="1" h="80473">
                    <a:moveTo>
                      <a:pt x="0" y="0"/>
                    </a:moveTo>
                    <a:lnTo>
                      <a:pt x="0" y="56003"/>
                    </a:lnTo>
                    <a:lnTo>
                      <a:pt x="0" y="80472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5854030" y="2551939"/>
                <a:ext cx="10060" cy="20119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20119">
                    <a:moveTo>
                      <a:pt x="10059" y="0"/>
                    </a:moveTo>
                    <a:lnTo>
                      <a:pt x="0" y="20118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5924442" y="2582116"/>
                <a:ext cx="80473" cy="177574"/>
              </a:xfrm>
              <a:custGeom>
                <a:avLst/>
                <a:gdLst/>
                <a:ahLst/>
                <a:cxnLst/>
                <a:rect l="0" t="0" r="0" b="0"/>
                <a:pathLst>
                  <a:path w="80473" h="177574">
                    <a:moveTo>
                      <a:pt x="1" y="100589"/>
                    </a:moveTo>
                    <a:lnTo>
                      <a:pt x="0" y="121949"/>
                    </a:lnTo>
                    <a:lnTo>
                      <a:pt x="10680" y="151252"/>
                    </a:lnTo>
                    <a:lnTo>
                      <a:pt x="28002" y="175830"/>
                    </a:lnTo>
                    <a:lnTo>
                      <a:pt x="33197" y="177573"/>
                    </a:lnTo>
                    <a:lnTo>
                      <a:pt x="37779" y="175383"/>
                    </a:lnTo>
                    <a:lnTo>
                      <a:pt x="45850" y="164008"/>
                    </a:lnTo>
                    <a:lnTo>
                      <a:pt x="55560" y="137635"/>
                    </a:lnTo>
                    <a:lnTo>
                      <a:pt x="65063" y="81597"/>
                    </a:lnTo>
                    <a:lnTo>
                      <a:pt x="77670" y="25344"/>
                    </a:lnTo>
                    <a:lnTo>
                      <a:pt x="80472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6045149" y="273300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6206092" y="2461409"/>
                <a:ext cx="112057" cy="291709"/>
              </a:xfrm>
              <a:custGeom>
                <a:avLst/>
                <a:gdLst/>
                <a:ahLst/>
                <a:cxnLst/>
                <a:rect l="0" t="0" r="0" b="0"/>
                <a:pathLst>
                  <a:path w="112057" h="291709">
                    <a:moveTo>
                      <a:pt x="0" y="0"/>
                    </a:moveTo>
                    <a:lnTo>
                      <a:pt x="8661" y="56002"/>
                    </a:lnTo>
                    <a:lnTo>
                      <a:pt x="17814" y="114673"/>
                    </a:lnTo>
                    <a:lnTo>
                      <a:pt x="27403" y="170472"/>
                    </a:lnTo>
                    <a:lnTo>
                      <a:pt x="29629" y="229884"/>
                    </a:lnTo>
                    <a:lnTo>
                      <a:pt x="30930" y="235963"/>
                    </a:lnTo>
                    <a:lnTo>
                      <a:pt x="32914" y="235544"/>
                    </a:lnTo>
                    <a:lnTo>
                      <a:pt x="59148" y="185468"/>
                    </a:lnTo>
                    <a:lnTo>
                      <a:pt x="77328" y="177431"/>
                    </a:lnTo>
                    <a:lnTo>
                      <a:pt x="88435" y="175288"/>
                    </a:lnTo>
                    <a:lnTo>
                      <a:pt x="96957" y="177212"/>
                    </a:lnTo>
                    <a:lnTo>
                      <a:pt x="103757" y="181848"/>
                    </a:lnTo>
                    <a:lnTo>
                      <a:pt x="109407" y="188291"/>
                    </a:lnTo>
                    <a:lnTo>
                      <a:pt x="112056" y="197057"/>
                    </a:lnTo>
                    <a:lnTo>
                      <a:pt x="110445" y="229637"/>
                    </a:lnTo>
                    <a:lnTo>
                      <a:pt x="105715" y="250709"/>
                    </a:lnTo>
                    <a:lnTo>
                      <a:pt x="93926" y="268271"/>
                    </a:lnTo>
                    <a:lnTo>
                      <a:pt x="86089" y="276083"/>
                    </a:lnTo>
                    <a:lnTo>
                      <a:pt x="65458" y="284764"/>
                    </a:lnTo>
                    <a:lnTo>
                      <a:pt x="30177" y="291708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6367035" y="2632411"/>
                <a:ext cx="60355" cy="90531"/>
              </a:xfrm>
              <a:custGeom>
                <a:avLst/>
                <a:gdLst/>
                <a:ahLst/>
                <a:cxnLst/>
                <a:rect l="0" t="0" r="0" b="0"/>
                <a:pathLst>
                  <a:path w="60355" h="90531">
                    <a:moveTo>
                      <a:pt x="0" y="0"/>
                    </a:moveTo>
                    <a:lnTo>
                      <a:pt x="19341" y="42001"/>
                    </a:lnTo>
                    <a:lnTo>
                      <a:pt x="60354" y="9053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6367035" y="2602234"/>
                <a:ext cx="120708" cy="301768"/>
              </a:xfrm>
              <a:custGeom>
                <a:avLst/>
                <a:gdLst/>
                <a:ahLst/>
                <a:cxnLst/>
                <a:rect l="0" t="0" r="0" b="0"/>
                <a:pathLst>
                  <a:path w="120708" h="301768">
                    <a:moveTo>
                      <a:pt x="120707" y="0"/>
                    </a:moveTo>
                    <a:lnTo>
                      <a:pt x="110027" y="10679"/>
                    </a:lnTo>
                    <a:lnTo>
                      <a:pt x="87909" y="70604"/>
                    </a:lnTo>
                    <a:lnTo>
                      <a:pt x="64686" y="129466"/>
                    </a:lnTo>
                    <a:lnTo>
                      <a:pt x="47508" y="176706"/>
                    </a:lnTo>
                    <a:lnTo>
                      <a:pt x="28260" y="228508"/>
                    </a:lnTo>
                    <a:lnTo>
                      <a:pt x="10248" y="278294"/>
                    </a:lnTo>
                    <a:lnTo>
                      <a:pt x="0" y="30176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6779450" y="2501645"/>
                <a:ext cx="10060" cy="291709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291709">
                    <a:moveTo>
                      <a:pt x="10059" y="0"/>
                    </a:moveTo>
                    <a:lnTo>
                      <a:pt x="2098" y="49728"/>
                    </a:lnTo>
                    <a:lnTo>
                      <a:pt x="622" y="103402"/>
                    </a:lnTo>
                    <a:lnTo>
                      <a:pt x="185" y="161776"/>
                    </a:lnTo>
                    <a:lnTo>
                      <a:pt x="54" y="215582"/>
                    </a:lnTo>
                    <a:lnTo>
                      <a:pt x="16" y="256858"/>
                    </a:lnTo>
                    <a:lnTo>
                      <a:pt x="0" y="291708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6670121" y="2521762"/>
                <a:ext cx="119390" cy="145413"/>
              </a:xfrm>
              <a:custGeom>
                <a:avLst/>
                <a:gdLst/>
                <a:ahLst/>
                <a:cxnLst/>
                <a:rect l="0" t="0" r="0" b="0"/>
                <a:pathLst>
                  <a:path w="119390" h="145413">
                    <a:moveTo>
                      <a:pt x="119389" y="120707"/>
                    </a:moveTo>
                    <a:lnTo>
                      <a:pt x="61003" y="137865"/>
                    </a:lnTo>
                    <a:lnTo>
                      <a:pt x="29442" y="145412"/>
                    </a:lnTo>
                    <a:lnTo>
                      <a:pt x="9000" y="143609"/>
                    </a:lnTo>
                    <a:lnTo>
                      <a:pt x="3325" y="137093"/>
                    </a:lnTo>
                    <a:lnTo>
                      <a:pt x="0" y="114951"/>
                    </a:lnTo>
                    <a:lnTo>
                      <a:pt x="5855" y="63232"/>
                    </a:lnTo>
                    <a:lnTo>
                      <a:pt x="8170" y="18907"/>
                    </a:lnTo>
                    <a:lnTo>
                      <a:pt x="8741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7062541" y="2360820"/>
                <a:ext cx="149445" cy="513005"/>
              </a:xfrm>
              <a:custGeom>
                <a:avLst/>
                <a:gdLst/>
                <a:ahLst/>
                <a:cxnLst/>
                <a:rect l="0" t="0" r="0" b="0"/>
                <a:pathLst>
                  <a:path w="149445" h="513005">
                    <a:moveTo>
                      <a:pt x="149444" y="0"/>
                    </a:moveTo>
                    <a:lnTo>
                      <a:pt x="126470" y="9148"/>
                    </a:lnTo>
                    <a:lnTo>
                      <a:pt x="92509" y="37646"/>
                    </a:lnTo>
                    <a:lnTo>
                      <a:pt x="52213" y="96526"/>
                    </a:lnTo>
                    <a:lnTo>
                      <a:pt x="26503" y="149170"/>
                    </a:lnTo>
                    <a:lnTo>
                      <a:pt x="13296" y="195951"/>
                    </a:lnTo>
                    <a:lnTo>
                      <a:pt x="3423" y="245205"/>
                    </a:lnTo>
                    <a:lnTo>
                      <a:pt x="0" y="296309"/>
                    </a:lnTo>
                    <a:lnTo>
                      <a:pt x="2340" y="352307"/>
                    </a:lnTo>
                    <a:lnTo>
                      <a:pt x="21661" y="403671"/>
                    </a:lnTo>
                    <a:lnTo>
                      <a:pt x="51762" y="458664"/>
                    </a:lnTo>
                    <a:lnTo>
                      <a:pt x="89664" y="496807"/>
                    </a:lnTo>
                    <a:lnTo>
                      <a:pt x="119267" y="513004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7202450" y="2461409"/>
                <a:ext cx="173565" cy="302578"/>
              </a:xfrm>
              <a:custGeom>
                <a:avLst/>
                <a:gdLst/>
                <a:ahLst/>
                <a:cxnLst/>
                <a:rect l="0" t="0" r="0" b="0"/>
                <a:pathLst>
                  <a:path w="173565" h="302578">
                    <a:moveTo>
                      <a:pt x="140300" y="0"/>
                    </a:moveTo>
                    <a:lnTo>
                      <a:pt x="84298" y="0"/>
                    </a:lnTo>
                    <a:lnTo>
                      <a:pt x="33658" y="1118"/>
                    </a:lnTo>
                    <a:lnTo>
                      <a:pt x="11315" y="5340"/>
                    </a:lnTo>
                    <a:lnTo>
                      <a:pt x="5134" y="11383"/>
                    </a:lnTo>
                    <a:lnTo>
                      <a:pt x="2130" y="19883"/>
                    </a:lnTo>
                    <a:lnTo>
                      <a:pt x="0" y="70987"/>
                    </a:lnTo>
                    <a:lnTo>
                      <a:pt x="7610" y="125746"/>
                    </a:lnTo>
                    <a:lnTo>
                      <a:pt x="13522" y="148653"/>
                    </a:lnTo>
                    <a:lnTo>
                      <a:pt x="16663" y="152749"/>
                    </a:lnTo>
                    <a:lnTo>
                      <a:pt x="19876" y="152127"/>
                    </a:lnTo>
                    <a:lnTo>
                      <a:pt x="23135" y="148360"/>
                    </a:lnTo>
                    <a:lnTo>
                      <a:pt x="52457" y="134283"/>
                    </a:lnTo>
                    <a:lnTo>
                      <a:pt x="71082" y="127486"/>
                    </a:lnTo>
                    <a:lnTo>
                      <a:pt x="105759" y="128055"/>
                    </a:lnTo>
                    <a:lnTo>
                      <a:pt x="125321" y="135522"/>
                    </a:lnTo>
                    <a:lnTo>
                      <a:pt x="156093" y="158529"/>
                    </a:lnTo>
                    <a:lnTo>
                      <a:pt x="171555" y="183326"/>
                    </a:lnTo>
                    <a:lnTo>
                      <a:pt x="173564" y="205166"/>
                    </a:lnTo>
                    <a:lnTo>
                      <a:pt x="165747" y="250273"/>
                    </a:lnTo>
                    <a:lnTo>
                      <a:pt x="151318" y="275954"/>
                    </a:lnTo>
                    <a:lnTo>
                      <a:pt x="127545" y="297721"/>
                    </a:lnTo>
                    <a:lnTo>
                      <a:pt x="105944" y="302577"/>
                    </a:lnTo>
                    <a:lnTo>
                      <a:pt x="50311" y="296587"/>
                    </a:lnTo>
                    <a:lnTo>
                      <a:pt x="19593" y="291708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7415776" y="2511704"/>
                <a:ext cx="225423" cy="264643"/>
              </a:xfrm>
              <a:custGeom>
                <a:avLst/>
                <a:gdLst/>
                <a:ahLst/>
                <a:cxnLst/>
                <a:rect l="0" t="0" r="0" b="0"/>
                <a:pathLst>
                  <a:path w="225423" h="264643">
                    <a:moveTo>
                      <a:pt x="108035" y="0"/>
                    </a:moveTo>
                    <a:lnTo>
                      <a:pt x="66033" y="14000"/>
                    </a:lnTo>
                    <a:lnTo>
                      <a:pt x="49877" y="26340"/>
                    </a:lnTo>
                    <a:lnTo>
                      <a:pt x="15558" y="64318"/>
                    </a:lnTo>
                    <a:lnTo>
                      <a:pt x="6208" y="82233"/>
                    </a:lnTo>
                    <a:lnTo>
                      <a:pt x="0" y="121850"/>
                    </a:lnTo>
                    <a:lnTo>
                      <a:pt x="5933" y="176153"/>
                    </a:lnTo>
                    <a:lnTo>
                      <a:pt x="15815" y="208665"/>
                    </a:lnTo>
                    <a:lnTo>
                      <a:pt x="26440" y="225369"/>
                    </a:lnTo>
                    <a:lnTo>
                      <a:pt x="41594" y="237263"/>
                    </a:lnTo>
                    <a:lnTo>
                      <a:pt x="98325" y="261167"/>
                    </a:lnTo>
                    <a:lnTo>
                      <a:pt x="108267" y="264642"/>
                    </a:lnTo>
                    <a:lnTo>
                      <a:pt x="128256" y="262541"/>
                    </a:lnTo>
                    <a:lnTo>
                      <a:pt x="168409" y="242979"/>
                    </a:lnTo>
                    <a:lnTo>
                      <a:pt x="193231" y="218779"/>
                    </a:lnTo>
                    <a:lnTo>
                      <a:pt x="217539" y="170670"/>
                    </a:lnTo>
                    <a:lnTo>
                      <a:pt x="225422" y="137746"/>
                    </a:lnTo>
                    <a:lnTo>
                      <a:pt x="224778" y="99677"/>
                    </a:lnTo>
                    <a:lnTo>
                      <a:pt x="219156" y="75595"/>
                    </a:lnTo>
                    <a:lnTo>
                      <a:pt x="203424" y="49470"/>
                    </a:lnTo>
                    <a:lnTo>
                      <a:pt x="191038" y="34653"/>
                    </a:lnTo>
                    <a:lnTo>
                      <a:pt x="160818" y="19084"/>
                    </a:lnTo>
                    <a:lnTo>
                      <a:pt x="142298" y="17050"/>
                    </a:lnTo>
                    <a:lnTo>
                      <a:pt x="118094" y="20118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7714930" y="2722941"/>
                <a:ext cx="23857" cy="110649"/>
              </a:xfrm>
              <a:custGeom>
                <a:avLst/>
                <a:gdLst/>
                <a:ahLst/>
                <a:cxnLst/>
                <a:rect l="0" t="0" r="0" b="0"/>
                <a:pathLst>
                  <a:path w="23857" h="110649">
                    <a:moveTo>
                      <a:pt x="0" y="0"/>
                    </a:moveTo>
                    <a:lnTo>
                      <a:pt x="14944" y="17179"/>
                    </a:lnTo>
                    <a:lnTo>
                      <a:pt x="22662" y="33341"/>
                    </a:lnTo>
                    <a:lnTo>
                      <a:pt x="23856" y="51701"/>
                    </a:lnTo>
                    <a:lnTo>
                      <a:pt x="19545" y="71037"/>
                    </a:lnTo>
                    <a:lnTo>
                      <a:pt x="0" y="110648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7803174" y="2448350"/>
                <a:ext cx="166853" cy="300038"/>
              </a:xfrm>
              <a:custGeom>
                <a:avLst/>
                <a:gdLst/>
                <a:ahLst/>
                <a:cxnLst/>
                <a:rect l="0" t="0" r="0" b="0"/>
                <a:pathLst>
                  <a:path w="166853" h="300038">
                    <a:moveTo>
                      <a:pt x="133053" y="63353"/>
                    </a:moveTo>
                    <a:lnTo>
                      <a:pt x="96391" y="91355"/>
                    </a:lnTo>
                    <a:lnTo>
                      <a:pt x="62669" y="137784"/>
                    </a:lnTo>
                    <a:lnTo>
                      <a:pt x="41162" y="188207"/>
                    </a:lnTo>
                    <a:lnTo>
                      <a:pt x="35041" y="227884"/>
                    </a:lnTo>
                    <a:lnTo>
                      <a:pt x="38567" y="262615"/>
                    </a:lnTo>
                    <a:lnTo>
                      <a:pt x="46725" y="280817"/>
                    </a:lnTo>
                    <a:lnTo>
                      <a:pt x="52030" y="288801"/>
                    </a:lnTo>
                    <a:lnTo>
                      <a:pt x="60037" y="294123"/>
                    </a:lnTo>
                    <a:lnTo>
                      <a:pt x="80856" y="300037"/>
                    </a:lnTo>
                    <a:lnTo>
                      <a:pt x="90432" y="299378"/>
                    </a:lnTo>
                    <a:lnTo>
                      <a:pt x="115705" y="287772"/>
                    </a:lnTo>
                    <a:lnTo>
                      <a:pt x="134284" y="276351"/>
                    </a:lnTo>
                    <a:lnTo>
                      <a:pt x="147757" y="260843"/>
                    </a:lnTo>
                    <a:lnTo>
                      <a:pt x="165514" y="223567"/>
                    </a:lnTo>
                    <a:lnTo>
                      <a:pt x="166852" y="203854"/>
                    </a:lnTo>
                    <a:lnTo>
                      <a:pt x="158605" y="163879"/>
                    </a:lnTo>
                    <a:lnTo>
                      <a:pt x="144101" y="139087"/>
                    </a:lnTo>
                    <a:lnTo>
                      <a:pt x="120306" y="117584"/>
                    </a:lnTo>
                    <a:lnTo>
                      <a:pt x="98701" y="109809"/>
                    </a:lnTo>
                    <a:lnTo>
                      <a:pt x="43297" y="96378"/>
                    </a:lnTo>
                    <a:lnTo>
                      <a:pt x="22749" y="89953"/>
                    </a:lnTo>
                    <a:lnTo>
                      <a:pt x="14811" y="84439"/>
                    </a:lnTo>
                    <a:lnTo>
                      <a:pt x="3010" y="69372"/>
                    </a:lnTo>
                    <a:lnTo>
                      <a:pt x="0" y="51499"/>
                    </a:lnTo>
                    <a:lnTo>
                      <a:pt x="763" y="42038"/>
                    </a:lnTo>
                    <a:lnTo>
                      <a:pt x="10552" y="25566"/>
                    </a:lnTo>
                    <a:lnTo>
                      <a:pt x="26077" y="11912"/>
                    </a:lnTo>
                    <a:lnTo>
                      <a:pt x="44155" y="2118"/>
                    </a:lnTo>
                    <a:lnTo>
                      <a:pt x="63366" y="0"/>
                    </a:lnTo>
                    <a:lnTo>
                      <a:pt x="81964" y="3902"/>
                    </a:lnTo>
                    <a:lnTo>
                      <a:pt x="97680" y="13087"/>
                    </a:lnTo>
                    <a:lnTo>
                      <a:pt x="122994" y="43236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8031476" y="2431232"/>
                <a:ext cx="24914" cy="291710"/>
              </a:xfrm>
              <a:custGeom>
                <a:avLst/>
                <a:gdLst/>
                <a:ahLst/>
                <a:cxnLst/>
                <a:rect l="0" t="0" r="0" b="0"/>
                <a:pathLst>
                  <a:path w="24914" h="291710">
                    <a:moveTo>
                      <a:pt x="5340" y="0"/>
                    </a:moveTo>
                    <a:lnTo>
                      <a:pt x="0" y="16020"/>
                    </a:lnTo>
                    <a:lnTo>
                      <a:pt x="358" y="32826"/>
                    </a:lnTo>
                    <a:lnTo>
                      <a:pt x="5801" y="88851"/>
                    </a:lnTo>
                    <a:lnTo>
                      <a:pt x="16152" y="141156"/>
                    </a:lnTo>
                    <a:lnTo>
                      <a:pt x="23619" y="199878"/>
                    </a:lnTo>
                    <a:lnTo>
                      <a:pt x="24913" y="248728"/>
                    </a:lnTo>
                    <a:lnTo>
                      <a:pt x="22235" y="269999"/>
                    </a:lnTo>
                    <a:lnTo>
                      <a:pt x="15399" y="291709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8109636" y="2441076"/>
                <a:ext cx="188713" cy="303577"/>
              </a:xfrm>
              <a:custGeom>
                <a:avLst/>
                <a:gdLst/>
                <a:ahLst/>
                <a:cxnLst/>
                <a:rect l="0" t="0" r="0" b="0"/>
                <a:pathLst>
                  <a:path w="188713" h="303577">
                    <a:moveTo>
                      <a:pt x="27769" y="215"/>
                    </a:moveTo>
                    <a:lnTo>
                      <a:pt x="13768" y="56218"/>
                    </a:lnTo>
                    <a:lnTo>
                      <a:pt x="4123" y="89456"/>
                    </a:lnTo>
                    <a:lnTo>
                      <a:pt x="1947" y="92121"/>
                    </a:lnTo>
                    <a:lnTo>
                      <a:pt x="495" y="89427"/>
                    </a:lnTo>
                    <a:lnTo>
                      <a:pt x="0" y="75630"/>
                    </a:lnTo>
                    <a:lnTo>
                      <a:pt x="11763" y="29726"/>
                    </a:lnTo>
                    <a:lnTo>
                      <a:pt x="26628" y="5358"/>
                    </a:lnTo>
                    <a:lnTo>
                      <a:pt x="34832" y="1408"/>
                    </a:lnTo>
                    <a:lnTo>
                      <a:pt x="55869" y="0"/>
                    </a:lnTo>
                    <a:lnTo>
                      <a:pt x="74160" y="6080"/>
                    </a:lnTo>
                    <a:lnTo>
                      <a:pt x="89740" y="17351"/>
                    </a:lnTo>
                    <a:lnTo>
                      <a:pt x="109962" y="42548"/>
                    </a:lnTo>
                    <a:lnTo>
                      <a:pt x="127374" y="87061"/>
                    </a:lnTo>
                    <a:lnTo>
                      <a:pt x="132391" y="117049"/>
                    </a:lnTo>
                    <a:lnTo>
                      <a:pt x="128933" y="164232"/>
                    </a:lnTo>
                    <a:lnTo>
                      <a:pt x="117751" y="217814"/>
                    </a:lnTo>
                    <a:lnTo>
                      <a:pt x="99439" y="261017"/>
                    </a:lnTo>
                    <a:lnTo>
                      <a:pt x="80796" y="286367"/>
                    </a:lnTo>
                    <a:lnTo>
                      <a:pt x="55775" y="302696"/>
                    </a:lnTo>
                    <a:lnTo>
                      <a:pt x="47558" y="303576"/>
                    </a:lnTo>
                    <a:lnTo>
                      <a:pt x="32467" y="298593"/>
                    </a:lnTo>
                    <a:lnTo>
                      <a:pt x="21288" y="285946"/>
                    </a:lnTo>
                    <a:lnTo>
                      <a:pt x="5005" y="250507"/>
                    </a:lnTo>
                    <a:lnTo>
                      <a:pt x="4769" y="241960"/>
                    </a:lnTo>
                    <a:lnTo>
                      <a:pt x="10469" y="226501"/>
                    </a:lnTo>
                    <a:lnTo>
                      <a:pt x="23433" y="215160"/>
                    </a:lnTo>
                    <a:lnTo>
                      <a:pt x="31584" y="210571"/>
                    </a:lnTo>
                    <a:lnTo>
                      <a:pt x="52562" y="208453"/>
                    </a:lnTo>
                    <a:lnTo>
                      <a:pt x="75672" y="212355"/>
                    </a:lnTo>
                    <a:lnTo>
                      <a:pt x="128044" y="239278"/>
                    </a:lnTo>
                    <a:lnTo>
                      <a:pt x="182477" y="286002"/>
                    </a:lnTo>
                    <a:lnTo>
                      <a:pt x="188712" y="291924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8058201" y="2421173"/>
              <a:ext cx="1625443" cy="402358"/>
              <a:chOff x="8058201" y="2421173"/>
              <a:chExt cx="1625443" cy="402358"/>
            </a:xfrm>
          </p:grpSpPr>
          <p:sp>
            <p:nvSpPr>
              <p:cNvPr id="149" name="Freeform 148"/>
              <p:cNvSpPr/>
              <p:nvPr/>
            </p:nvSpPr>
            <p:spPr>
              <a:xfrm>
                <a:off x="8358701" y="2486123"/>
                <a:ext cx="144758" cy="196583"/>
              </a:xfrm>
              <a:custGeom>
                <a:avLst/>
                <a:gdLst/>
                <a:ahLst/>
                <a:cxnLst/>
                <a:rect l="0" t="0" r="0" b="0"/>
                <a:pathLst>
                  <a:path w="144758" h="196583">
                    <a:moveTo>
                      <a:pt x="0" y="95993"/>
                    </a:moveTo>
                    <a:lnTo>
                      <a:pt x="56003" y="101333"/>
                    </a:lnTo>
                    <a:lnTo>
                      <a:pt x="113556" y="104002"/>
                    </a:lnTo>
                    <a:lnTo>
                      <a:pt x="137647" y="100298"/>
                    </a:lnTo>
                    <a:lnTo>
                      <a:pt x="143176" y="95510"/>
                    </a:lnTo>
                    <a:lnTo>
                      <a:pt x="144628" y="88965"/>
                    </a:lnTo>
                    <a:lnTo>
                      <a:pt x="140280" y="72752"/>
                    </a:lnTo>
                    <a:lnTo>
                      <a:pt x="113571" y="16365"/>
                    </a:lnTo>
                    <a:lnTo>
                      <a:pt x="102261" y="622"/>
                    </a:lnTo>
                    <a:lnTo>
                      <a:pt x="99468" y="0"/>
                    </a:lnTo>
                    <a:lnTo>
                      <a:pt x="98724" y="4056"/>
                    </a:lnTo>
                    <a:lnTo>
                      <a:pt x="105561" y="37349"/>
                    </a:lnTo>
                    <a:lnTo>
                      <a:pt x="136634" y="97025"/>
                    </a:lnTo>
                    <a:lnTo>
                      <a:pt x="143805" y="116570"/>
                    </a:lnTo>
                    <a:lnTo>
                      <a:pt x="144757" y="136433"/>
                    </a:lnTo>
                    <a:lnTo>
                      <a:pt x="140337" y="155319"/>
                    </a:lnTo>
                    <a:lnTo>
                      <a:pt x="130921" y="171165"/>
                    </a:lnTo>
                    <a:lnTo>
                      <a:pt x="100589" y="196582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8058201" y="2793353"/>
                <a:ext cx="230088" cy="30178"/>
              </a:xfrm>
              <a:custGeom>
                <a:avLst/>
                <a:gdLst/>
                <a:ahLst/>
                <a:cxnLst/>
                <a:rect l="0" t="0" r="0" b="0"/>
                <a:pathLst>
                  <a:path w="230088" h="30178">
                    <a:moveTo>
                      <a:pt x="230087" y="0"/>
                    </a:moveTo>
                    <a:lnTo>
                      <a:pt x="189299" y="2980"/>
                    </a:lnTo>
                    <a:lnTo>
                      <a:pt x="138367" y="16040"/>
                    </a:lnTo>
                    <a:lnTo>
                      <a:pt x="88365" y="19312"/>
                    </a:lnTo>
                    <a:lnTo>
                      <a:pt x="28998" y="26925"/>
                    </a:lnTo>
                    <a:lnTo>
                      <a:pt x="0" y="29213"/>
                    </a:lnTo>
                    <a:lnTo>
                      <a:pt x="57877" y="30092"/>
                    </a:lnTo>
                    <a:lnTo>
                      <a:pt x="108650" y="29034"/>
                    </a:lnTo>
                    <a:lnTo>
                      <a:pt x="163504" y="22210"/>
                    </a:lnTo>
                    <a:lnTo>
                      <a:pt x="184848" y="21048"/>
                    </a:lnTo>
                    <a:lnTo>
                      <a:pt x="184281" y="20738"/>
                    </a:lnTo>
                    <a:lnTo>
                      <a:pt x="171729" y="21511"/>
                    </a:lnTo>
                    <a:lnTo>
                      <a:pt x="124263" y="28134"/>
                    </a:lnTo>
                    <a:lnTo>
                      <a:pt x="66744" y="29773"/>
                    </a:lnTo>
                    <a:lnTo>
                      <a:pt x="8791" y="3017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8630291" y="2471468"/>
                <a:ext cx="10060" cy="241415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241415">
                    <a:moveTo>
                      <a:pt x="10059" y="0"/>
                    </a:moveTo>
                    <a:lnTo>
                      <a:pt x="2098" y="46748"/>
                    </a:lnTo>
                    <a:lnTo>
                      <a:pt x="414" y="103241"/>
                    </a:lnTo>
                    <a:lnTo>
                      <a:pt x="82" y="158569"/>
                    </a:lnTo>
                    <a:lnTo>
                      <a:pt x="17" y="213210"/>
                    </a:lnTo>
                    <a:lnTo>
                      <a:pt x="0" y="241414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8675025" y="2480847"/>
                <a:ext cx="156446" cy="284887"/>
              </a:xfrm>
              <a:custGeom>
                <a:avLst/>
                <a:gdLst/>
                <a:ahLst/>
                <a:cxnLst/>
                <a:rect l="0" t="0" r="0" b="0"/>
                <a:pathLst>
                  <a:path w="156446" h="284887">
                    <a:moveTo>
                      <a:pt x="25678" y="40915"/>
                    </a:moveTo>
                    <a:lnTo>
                      <a:pt x="34827" y="17941"/>
                    </a:lnTo>
                    <a:lnTo>
                      <a:pt x="45020" y="4254"/>
                    </a:lnTo>
                    <a:lnTo>
                      <a:pt x="51984" y="827"/>
                    </a:lnTo>
                    <a:lnTo>
                      <a:pt x="68665" y="0"/>
                    </a:lnTo>
                    <a:lnTo>
                      <a:pt x="84275" y="6338"/>
                    </a:lnTo>
                    <a:lnTo>
                      <a:pt x="91566" y="11158"/>
                    </a:lnTo>
                    <a:lnTo>
                      <a:pt x="102649" y="25455"/>
                    </a:lnTo>
                    <a:lnTo>
                      <a:pt x="118870" y="67293"/>
                    </a:lnTo>
                    <a:lnTo>
                      <a:pt x="124806" y="125521"/>
                    </a:lnTo>
                    <a:lnTo>
                      <a:pt x="123599" y="166449"/>
                    </a:lnTo>
                    <a:lnTo>
                      <a:pt x="103550" y="221287"/>
                    </a:lnTo>
                    <a:lnTo>
                      <a:pt x="87621" y="251948"/>
                    </a:lnTo>
                    <a:lnTo>
                      <a:pt x="72209" y="266219"/>
                    </a:lnTo>
                    <a:lnTo>
                      <a:pt x="34994" y="284487"/>
                    </a:lnTo>
                    <a:lnTo>
                      <a:pt x="26301" y="284886"/>
                    </a:lnTo>
                    <a:lnTo>
                      <a:pt x="10681" y="279368"/>
                    </a:lnTo>
                    <a:lnTo>
                      <a:pt x="5621" y="272531"/>
                    </a:lnTo>
                    <a:lnTo>
                      <a:pt x="0" y="253014"/>
                    </a:lnTo>
                    <a:lnTo>
                      <a:pt x="736" y="243785"/>
                    </a:lnTo>
                    <a:lnTo>
                      <a:pt x="7514" y="227571"/>
                    </a:lnTo>
                    <a:lnTo>
                      <a:pt x="20959" y="215894"/>
                    </a:lnTo>
                    <a:lnTo>
                      <a:pt x="39228" y="208096"/>
                    </a:lnTo>
                    <a:lnTo>
                      <a:pt x="73531" y="204824"/>
                    </a:lnTo>
                    <a:lnTo>
                      <a:pt x="133877" y="216942"/>
                    </a:lnTo>
                    <a:lnTo>
                      <a:pt x="156445" y="21191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8922000" y="2622351"/>
                <a:ext cx="90532" cy="10060"/>
              </a:xfrm>
              <a:custGeom>
                <a:avLst/>
                <a:gdLst/>
                <a:ahLst/>
                <a:cxnLst/>
                <a:rect l="0" t="0" r="0" b="0"/>
                <a:pathLst>
                  <a:path w="90532" h="10060">
                    <a:moveTo>
                      <a:pt x="90531" y="10059"/>
                    </a:moveTo>
                    <a:lnTo>
                      <a:pt x="31208" y="4719"/>
                    </a:lnTo>
                    <a:lnTo>
                      <a:pt x="0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8942118" y="2521762"/>
                <a:ext cx="1" cy="1006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060">
                    <a:moveTo>
                      <a:pt x="0" y="0"/>
                    </a:moveTo>
                    <a:lnTo>
                      <a:pt x="0" y="10059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8962236" y="2722941"/>
                <a:ext cx="20119" cy="1"/>
              </a:xfrm>
              <a:custGeom>
                <a:avLst/>
                <a:gdLst/>
                <a:ahLst/>
                <a:cxnLst/>
                <a:rect l="0" t="0" r="0" b="0"/>
                <a:pathLst>
                  <a:path w="20119" h="1">
                    <a:moveTo>
                      <a:pt x="20118" y="0"/>
                    </a:moveTo>
                    <a:lnTo>
                      <a:pt x="0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9163414" y="2481527"/>
                <a:ext cx="10060" cy="271591"/>
              </a:xfrm>
              <a:custGeom>
                <a:avLst/>
                <a:gdLst/>
                <a:ahLst/>
                <a:cxnLst/>
                <a:rect l="0" t="0" r="0" b="0"/>
                <a:pathLst>
                  <a:path w="10060" h="271591">
                    <a:moveTo>
                      <a:pt x="0" y="0"/>
                    </a:moveTo>
                    <a:lnTo>
                      <a:pt x="0" y="51729"/>
                    </a:lnTo>
                    <a:lnTo>
                      <a:pt x="0" y="109565"/>
                    </a:lnTo>
                    <a:lnTo>
                      <a:pt x="5340" y="163602"/>
                    </a:lnTo>
                    <a:lnTo>
                      <a:pt x="8661" y="211404"/>
                    </a:lnTo>
                    <a:lnTo>
                      <a:pt x="10059" y="27159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9082944" y="2491586"/>
                <a:ext cx="80472" cy="136106"/>
              </a:xfrm>
              <a:custGeom>
                <a:avLst/>
                <a:gdLst/>
                <a:ahLst/>
                <a:cxnLst/>
                <a:rect l="0" t="0" r="0" b="0"/>
                <a:pathLst>
                  <a:path w="80472" h="136106">
                    <a:moveTo>
                      <a:pt x="80471" y="130765"/>
                    </a:moveTo>
                    <a:lnTo>
                      <a:pt x="39683" y="133746"/>
                    </a:lnTo>
                    <a:lnTo>
                      <a:pt x="29809" y="136105"/>
                    </a:lnTo>
                    <a:lnTo>
                      <a:pt x="22107" y="134326"/>
                    </a:lnTo>
                    <a:lnTo>
                      <a:pt x="15856" y="129786"/>
                    </a:lnTo>
                    <a:lnTo>
                      <a:pt x="10570" y="123406"/>
                    </a:lnTo>
                    <a:lnTo>
                      <a:pt x="4698" y="101416"/>
                    </a:lnTo>
                    <a:lnTo>
                      <a:pt x="927" y="47105"/>
                    </a:lnTo>
                    <a:lnTo>
                      <a:pt x="0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9233827" y="2592175"/>
                <a:ext cx="100591" cy="7962"/>
              </a:xfrm>
              <a:custGeom>
                <a:avLst/>
                <a:gdLst/>
                <a:ahLst/>
                <a:cxnLst/>
                <a:rect l="0" t="0" r="0" b="0"/>
                <a:pathLst>
                  <a:path w="100591" h="7962">
                    <a:moveTo>
                      <a:pt x="100590" y="0"/>
                    </a:moveTo>
                    <a:lnTo>
                      <a:pt x="64782" y="7961"/>
                    </a:lnTo>
                    <a:lnTo>
                      <a:pt x="31490" y="6457"/>
                    </a:lnTo>
                    <a:lnTo>
                      <a:pt x="0" y="0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9253945" y="2672646"/>
                <a:ext cx="80473" cy="10060"/>
              </a:xfrm>
              <a:custGeom>
                <a:avLst/>
                <a:gdLst/>
                <a:ahLst/>
                <a:cxnLst/>
                <a:rect l="0" t="0" r="0" b="0"/>
                <a:pathLst>
                  <a:path w="80473" h="10060">
                    <a:moveTo>
                      <a:pt x="80472" y="0"/>
                    </a:moveTo>
                    <a:lnTo>
                      <a:pt x="44664" y="7962"/>
                    </a:lnTo>
                    <a:lnTo>
                      <a:pt x="0" y="10059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9388290" y="2495558"/>
                <a:ext cx="182415" cy="293910"/>
              </a:xfrm>
              <a:custGeom>
                <a:avLst/>
                <a:gdLst/>
                <a:ahLst/>
                <a:cxnLst/>
                <a:rect l="0" t="0" r="0" b="0"/>
                <a:pathLst>
                  <a:path w="182415" h="293910">
                    <a:moveTo>
                      <a:pt x="56774" y="16146"/>
                    </a:moveTo>
                    <a:lnTo>
                      <a:pt x="40754" y="26825"/>
                    </a:lnTo>
                    <a:lnTo>
                      <a:pt x="29909" y="41010"/>
                    </a:lnTo>
                    <a:lnTo>
                      <a:pt x="8500" y="77437"/>
                    </a:lnTo>
                    <a:lnTo>
                      <a:pt x="4474" y="79359"/>
                    </a:lnTo>
                    <a:lnTo>
                      <a:pt x="1789" y="76171"/>
                    </a:lnTo>
                    <a:lnTo>
                      <a:pt x="0" y="69574"/>
                    </a:lnTo>
                    <a:lnTo>
                      <a:pt x="1042" y="62941"/>
                    </a:lnTo>
                    <a:lnTo>
                      <a:pt x="8161" y="49610"/>
                    </a:lnTo>
                    <a:lnTo>
                      <a:pt x="43804" y="9434"/>
                    </a:lnTo>
                    <a:lnTo>
                      <a:pt x="62931" y="1986"/>
                    </a:lnTo>
                    <a:lnTo>
                      <a:pt x="74291" y="0"/>
                    </a:lnTo>
                    <a:lnTo>
                      <a:pt x="84099" y="2029"/>
                    </a:lnTo>
                    <a:lnTo>
                      <a:pt x="100958" y="13224"/>
                    </a:lnTo>
                    <a:lnTo>
                      <a:pt x="109941" y="32357"/>
                    </a:lnTo>
                    <a:lnTo>
                      <a:pt x="112816" y="55763"/>
                    </a:lnTo>
                    <a:lnTo>
                      <a:pt x="102705" y="115108"/>
                    </a:lnTo>
                    <a:lnTo>
                      <a:pt x="104160" y="121238"/>
                    </a:lnTo>
                    <a:lnTo>
                      <a:pt x="108483" y="124208"/>
                    </a:lnTo>
                    <a:lnTo>
                      <a:pt x="139512" y="131623"/>
                    </a:lnTo>
                    <a:lnTo>
                      <a:pt x="162754" y="145983"/>
                    </a:lnTo>
                    <a:lnTo>
                      <a:pt x="170935" y="164009"/>
                    </a:lnTo>
                    <a:lnTo>
                      <a:pt x="182414" y="216926"/>
                    </a:lnTo>
                    <a:lnTo>
                      <a:pt x="180418" y="237265"/>
                    </a:lnTo>
                    <a:lnTo>
                      <a:pt x="172825" y="254501"/>
                    </a:lnTo>
                    <a:lnTo>
                      <a:pt x="149737" y="283779"/>
                    </a:lnTo>
                    <a:lnTo>
                      <a:pt x="130876" y="291566"/>
                    </a:lnTo>
                    <a:lnTo>
                      <a:pt x="108708" y="293909"/>
                    </a:lnTo>
                    <a:lnTo>
                      <a:pt x="56990" y="283430"/>
                    </a:lnTo>
                    <a:lnTo>
                      <a:pt x="26597" y="267618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9555713" y="2421173"/>
                <a:ext cx="127931" cy="402358"/>
              </a:xfrm>
              <a:custGeom>
                <a:avLst/>
                <a:gdLst/>
                <a:ahLst/>
                <a:cxnLst/>
                <a:rect l="0" t="0" r="0" b="0"/>
                <a:pathLst>
                  <a:path w="127931" h="402358">
                    <a:moveTo>
                      <a:pt x="10058" y="0"/>
                    </a:moveTo>
                    <a:lnTo>
                      <a:pt x="33033" y="17179"/>
                    </a:lnTo>
                    <a:lnTo>
                      <a:pt x="80442" y="75907"/>
                    </a:lnTo>
                    <a:lnTo>
                      <a:pt x="107289" y="125146"/>
                    </a:lnTo>
                    <a:lnTo>
                      <a:pt x="124968" y="184835"/>
                    </a:lnTo>
                    <a:lnTo>
                      <a:pt x="127930" y="226016"/>
                    </a:lnTo>
                    <a:lnTo>
                      <a:pt x="121108" y="261068"/>
                    </a:lnTo>
                    <a:lnTo>
                      <a:pt x="96362" y="312397"/>
                    </a:lnTo>
                    <a:lnTo>
                      <a:pt x="66180" y="349251"/>
                    </a:lnTo>
                    <a:lnTo>
                      <a:pt x="9453" y="395266"/>
                    </a:lnTo>
                    <a:lnTo>
                      <a:pt x="0" y="402357"/>
                    </a:lnTo>
                  </a:path>
                </a:pathLst>
              </a:custGeom>
              <a:ln w="36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4" name="Freeform 163"/>
          <p:cNvSpPr/>
          <p:nvPr/>
        </p:nvSpPr>
        <p:spPr>
          <a:xfrm>
            <a:off x="1327047" y="3100025"/>
            <a:ext cx="482674" cy="632221"/>
          </a:xfrm>
          <a:custGeom>
            <a:avLst/>
            <a:gdLst/>
            <a:ahLst/>
            <a:cxnLst/>
            <a:rect l="0" t="0" r="0" b="0"/>
            <a:pathLst>
              <a:path w="482674" h="632221">
                <a:moveTo>
                  <a:pt x="482673" y="53013"/>
                </a:moveTo>
                <a:lnTo>
                  <a:pt x="410573" y="29490"/>
                </a:lnTo>
                <a:lnTo>
                  <a:pt x="339151" y="15621"/>
                </a:lnTo>
                <a:lnTo>
                  <a:pt x="266362" y="5106"/>
                </a:lnTo>
                <a:lnTo>
                  <a:pt x="214615" y="0"/>
                </a:lnTo>
                <a:lnTo>
                  <a:pt x="186812" y="6978"/>
                </a:lnTo>
                <a:lnTo>
                  <a:pt x="175107" y="13129"/>
                </a:lnTo>
                <a:lnTo>
                  <a:pt x="167304" y="23359"/>
                </a:lnTo>
                <a:lnTo>
                  <a:pt x="158634" y="51071"/>
                </a:lnTo>
                <a:lnTo>
                  <a:pt x="162545" y="118801"/>
                </a:lnTo>
                <a:lnTo>
                  <a:pt x="168993" y="191202"/>
                </a:lnTo>
                <a:lnTo>
                  <a:pt x="179456" y="270636"/>
                </a:lnTo>
                <a:lnTo>
                  <a:pt x="182462" y="268580"/>
                </a:lnTo>
                <a:lnTo>
                  <a:pt x="185998" y="261081"/>
                </a:lnTo>
                <a:lnTo>
                  <a:pt x="212937" y="235884"/>
                </a:lnTo>
                <a:lnTo>
                  <a:pt x="250033" y="216331"/>
                </a:lnTo>
                <a:lnTo>
                  <a:pt x="297459" y="208153"/>
                </a:lnTo>
                <a:lnTo>
                  <a:pt x="343008" y="213051"/>
                </a:lnTo>
                <a:lnTo>
                  <a:pt x="367480" y="224251"/>
                </a:lnTo>
                <a:lnTo>
                  <a:pt x="388572" y="240976"/>
                </a:lnTo>
                <a:lnTo>
                  <a:pt x="417675" y="279301"/>
                </a:lnTo>
                <a:lnTo>
                  <a:pt x="450879" y="355251"/>
                </a:lnTo>
                <a:lnTo>
                  <a:pt x="472647" y="429729"/>
                </a:lnTo>
                <a:lnTo>
                  <a:pt x="472381" y="492373"/>
                </a:lnTo>
                <a:lnTo>
                  <a:pt x="462598" y="544815"/>
                </a:lnTo>
                <a:lnTo>
                  <a:pt x="435353" y="589468"/>
                </a:lnTo>
                <a:lnTo>
                  <a:pt x="402904" y="609643"/>
                </a:lnTo>
                <a:lnTo>
                  <a:pt x="341562" y="625530"/>
                </a:lnTo>
                <a:lnTo>
                  <a:pt x="259517" y="630899"/>
                </a:lnTo>
                <a:lnTo>
                  <a:pt x="188241" y="631828"/>
                </a:lnTo>
                <a:lnTo>
                  <a:pt x="108895" y="632104"/>
                </a:lnTo>
                <a:lnTo>
                  <a:pt x="27867" y="632197"/>
                </a:lnTo>
                <a:lnTo>
                  <a:pt x="0" y="632220"/>
                </a:lnTo>
              </a:path>
            </a:pathLst>
          </a:custGeom>
          <a:ln w="49904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/>
          <p:cNvGrpSpPr/>
          <p:nvPr/>
        </p:nvGrpSpPr>
        <p:grpSpPr>
          <a:xfrm>
            <a:off x="2514468" y="3141764"/>
            <a:ext cx="7169176" cy="548743"/>
            <a:chOff x="2514468" y="3141764"/>
            <a:chExt cx="7169176" cy="548743"/>
          </a:xfrm>
        </p:grpSpPr>
        <p:grpSp>
          <p:nvGrpSpPr>
            <p:cNvPr id="184" name="Group 183"/>
            <p:cNvGrpSpPr/>
            <p:nvPr/>
          </p:nvGrpSpPr>
          <p:grpSpPr>
            <a:xfrm>
              <a:off x="2514468" y="3141764"/>
              <a:ext cx="4450188" cy="548743"/>
              <a:chOff x="2514468" y="3141764"/>
              <a:chExt cx="4450188" cy="548743"/>
            </a:xfrm>
          </p:grpSpPr>
          <p:sp>
            <p:nvSpPr>
              <p:cNvPr id="165" name="Freeform 164"/>
              <p:cNvSpPr/>
              <p:nvPr/>
            </p:nvSpPr>
            <p:spPr>
              <a:xfrm>
                <a:off x="2514468" y="3262487"/>
                <a:ext cx="180973" cy="359671"/>
              </a:xfrm>
              <a:custGeom>
                <a:avLst/>
                <a:gdLst/>
                <a:ahLst/>
                <a:cxnLst/>
                <a:rect l="0" t="0" r="0" b="0"/>
                <a:pathLst>
                  <a:path w="180973" h="359671">
                    <a:moveTo>
                      <a:pt x="16349" y="0"/>
                    </a:moveTo>
                    <a:lnTo>
                      <a:pt x="16349" y="61102"/>
                    </a:lnTo>
                    <a:lnTo>
                      <a:pt x="16349" y="118792"/>
                    </a:lnTo>
                    <a:lnTo>
                      <a:pt x="16349" y="169877"/>
                    </a:lnTo>
                    <a:lnTo>
                      <a:pt x="15129" y="222408"/>
                    </a:lnTo>
                    <a:lnTo>
                      <a:pt x="7662" y="287728"/>
                    </a:lnTo>
                    <a:lnTo>
                      <a:pt x="0" y="347330"/>
                    </a:lnTo>
                    <a:lnTo>
                      <a:pt x="1791" y="354716"/>
                    </a:lnTo>
                    <a:lnTo>
                      <a:pt x="6644" y="358420"/>
                    </a:lnTo>
                    <a:lnTo>
                      <a:pt x="13537" y="359670"/>
                    </a:lnTo>
                    <a:lnTo>
                      <a:pt x="50886" y="352915"/>
                    </a:lnTo>
                    <a:lnTo>
                      <a:pt x="110186" y="342133"/>
                    </a:lnTo>
                    <a:lnTo>
                      <a:pt x="168278" y="349159"/>
                    </a:lnTo>
                    <a:lnTo>
                      <a:pt x="180972" y="35119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2563741" y="3438085"/>
                <a:ext cx="120725" cy="10975"/>
              </a:xfrm>
              <a:custGeom>
                <a:avLst/>
                <a:gdLst/>
                <a:ahLst/>
                <a:cxnLst/>
                <a:rect l="0" t="0" r="0" b="0"/>
                <a:pathLst>
                  <a:path w="120725" h="10975">
                    <a:moveTo>
                      <a:pt x="120724" y="0"/>
                    </a:moveTo>
                    <a:lnTo>
                      <a:pt x="59622" y="9449"/>
                    </a:lnTo>
                    <a:lnTo>
                      <a:pt x="0" y="10974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2574716" y="3251512"/>
                <a:ext cx="120724" cy="10976"/>
              </a:xfrm>
              <a:custGeom>
                <a:avLst/>
                <a:gdLst/>
                <a:ahLst/>
                <a:cxnLst/>
                <a:rect l="0" t="0" r="0" b="0"/>
                <a:pathLst>
                  <a:path w="120724" h="10976">
                    <a:moveTo>
                      <a:pt x="120723" y="0"/>
                    </a:moveTo>
                    <a:lnTo>
                      <a:pt x="81657" y="8687"/>
                    </a:lnTo>
                    <a:lnTo>
                      <a:pt x="18702" y="10674"/>
                    </a:lnTo>
                    <a:lnTo>
                      <a:pt x="0" y="1097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2734582" y="3461492"/>
                <a:ext cx="147431" cy="143937"/>
              </a:xfrm>
              <a:custGeom>
                <a:avLst/>
                <a:gdLst/>
                <a:ahLst/>
                <a:cxnLst/>
                <a:rect l="0" t="0" r="0" b="0"/>
                <a:pathLst>
                  <a:path w="147431" h="143937">
                    <a:moveTo>
                      <a:pt x="15732" y="42442"/>
                    </a:moveTo>
                    <a:lnTo>
                      <a:pt x="15732" y="103543"/>
                    </a:lnTo>
                    <a:lnTo>
                      <a:pt x="9906" y="139809"/>
                    </a:lnTo>
                    <a:lnTo>
                      <a:pt x="6970" y="143936"/>
                    </a:lnTo>
                    <a:lnTo>
                      <a:pt x="3793" y="143029"/>
                    </a:lnTo>
                    <a:lnTo>
                      <a:pt x="456" y="138766"/>
                    </a:lnTo>
                    <a:lnTo>
                      <a:pt x="0" y="124274"/>
                    </a:lnTo>
                    <a:lnTo>
                      <a:pt x="5350" y="67039"/>
                    </a:lnTo>
                    <a:lnTo>
                      <a:pt x="14553" y="32251"/>
                    </a:lnTo>
                    <a:lnTo>
                      <a:pt x="25776" y="9865"/>
                    </a:lnTo>
                    <a:lnTo>
                      <a:pt x="34622" y="3652"/>
                    </a:lnTo>
                    <a:lnTo>
                      <a:pt x="57459" y="0"/>
                    </a:lnTo>
                    <a:lnTo>
                      <a:pt x="77363" y="5694"/>
                    </a:lnTo>
                    <a:lnTo>
                      <a:pt x="94340" y="17573"/>
                    </a:lnTo>
                    <a:lnTo>
                      <a:pt x="116389" y="44829"/>
                    </a:lnTo>
                    <a:lnTo>
                      <a:pt x="142075" y="107281"/>
                    </a:lnTo>
                    <a:lnTo>
                      <a:pt x="147430" y="141216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2939809" y="3236093"/>
                <a:ext cx="128225" cy="394442"/>
              </a:xfrm>
              <a:custGeom>
                <a:avLst/>
                <a:gdLst/>
                <a:ahLst/>
                <a:cxnLst/>
                <a:rect l="0" t="0" r="0" b="0"/>
                <a:pathLst>
                  <a:path w="128225" h="394442">
                    <a:moveTo>
                      <a:pt x="95851" y="278816"/>
                    </a:moveTo>
                    <a:lnTo>
                      <a:pt x="85870" y="253750"/>
                    </a:lnTo>
                    <a:lnTo>
                      <a:pt x="74749" y="238816"/>
                    </a:lnTo>
                    <a:lnTo>
                      <a:pt x="67150" y="235077"/>
                    </a:lnTo>
                    <a:lnTo>
                      <a:pt x="48951" y="234175"/>
                    </a:lnTo>
                    <a:lnTo>
                      <a:pt x="40196" y="238080"/>
                    </a:lnTo>
                    <a:lnTo>
                      <a:pt x="23964" y="252175"/>
                    </a:lnTo>
                    <a:lnTo>
                      <a:pt x="6941" y="280677"/>
                    </a:lnTo>
                    <a:lnTo>
                      <a:pt x="0" y="318118"/>
                    </a:lnTo>
                    <a:lnTo>
                      <a:pt x="3769" y="354277"/>
                    </a:lnTo>
                    <a:lnTo>
                      <a:pt x="12653" y="373732"/>
                    </a:lnTo>
                    <a:lnTo>
                      <a:pt x="18436" y="382334"/>
                    </a:lnTo>
                    <a:lnTo>
                      <a:pt x="27169" y="388069"/>
                    </a:lnTo>
                    <a:lnTo>
                      <a:pt x="49879" y="394441"/>
                    </a:lnTo>
                    <a:lnTo>
                      <a:pt x="59106" y="392482"/>
                    </a:lnTo>
                    <a:lnTo>
                      <a:pt x="66477" y="387518"/>
                    </a:lnTo>
                    <a:lnTo>
                      <a:pt x="77918" y="371027"/>
                    </a:lnTo>
                    <a:lnTo>
                      <a:pt x="104901" y="306736"/>
                    </a:lnTo>
                    <a:lnTo>
                      <a:pt x="113978" y="257958"/>
                    </a:lnTo>
                    <a:lnTo>
                      <a:pt x="122494" y="204889"/>
                    </a:lnTo>
                    <a:lnTo>
                      <a:pt x="126914" y="150551"/>
                    </a:lnTo>
                    <a:lnTo>
                      <a:pt x="128224" y="95835"/>
                    </a:lnTo>
                    <a:lnTo>
                      <a:pt x="127447" y="32704"/>
                    </a:lnTo>
                    <a:lnTo>
                      <a:pt x="122901" y="7249"/>
                    </a:lnTo>
                    <a:lnTo>
                      <a:pt x="118762" y="1436"/>
                    </a:lnTo>
                    <a:lnTo>
                      <a:pt x="113564" y="0"/>
                    </a:lnTo>
                    <a:lnTo>
                      <a:pt x="107659" y="1482"/>
                    </a:lnTo>
                    <a:lnTo>
                      <a:pt x="97848" y="19386"/>
                    </a:lnTo>
                    <a:lnTo>
                      <a:pt x="88719" y="60494"/>
                    </a:lnTo>
                    <a:lnTo>
                      <a:pt x="85635" y="123910"/>
                    </a:lnTo>
                    <a:lnTo>
                      <a:pt x="85101" y="177095"/>
                    </a:lnTo>
                    <a:lnTo>
                      <a:pt x="84943" y="231468"/>
                    </a:lnTo>
                    <a:lnTo>
                      <a:pt x="93651" y="294484"/>
                    </a:lnTo>
                    <a:lnTo>
                      <a:pt x="106826" y="34466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3143511" y="3410309"/>
                <a:ext cx="123375" cy="168323"/>
              </a:xfrm>
              <a:custGeom>
                <a:avLst/>
                <a:gdLst/>
                <a:ahLst/>
                <a:cxnLst/>
                <a:rect l="0" t="0" r="0" b="0"/>
                <a:pathLst>
                  <a:path w="123375" h="168323">
                    <a:moveTo>
                      <a:pt x="89696" y="5826"/>
                    </a:moveTo>
                    <a:lnTo>
                      <a:pt x="72218" y="0"/>
                    </a:lnTo>
                    <a:lnTo>
                      <a:pt x="53881" y="3643"/>
                    </a:lnTo>
                    <a:lnTo>
                      <a:pt x="26243" y="19406"/>
                    </a:lnTo>
                    <a:lnTo>
                      <a:pt x="11498" y="33811"/>
                    </a:lnTo>
                    <a:lnTo>
                      <a:pt x="880" y="52407"/>
                    </a:lnTo>
                    <a:lnTo>
                      <a:pt x="0" y="61269"/>
                    </a:lnTo>
                    <a:lnTo>
                      <a:pt x="5525" y="77618"/>
                    </a:lnTo>
                    <a:lnTo>
                      <a:pt x="12852" y="82954"/>
                    </a:lnTo>
                    <a:lnTo>
                      <a:pt x="78559" y="101450"/>
                    </a:lnTo>
                    <a:lnTo>
                      <a:pt x="100599" y="108484"/>
                    </a:lnTo>
                    <a:lnTo>
                      <a:pt x="116085" y="122179"/>
                    </a:lnTo>
                    <a:lnTo>
                      <a:pt x="121922" y="130952"/>
                    </a:lnTo>
                    <a:lnTo>
                      <a:pt x="123374" y="139240"/>
                    </a:lnTo>
                    <a:lnTo>
                      <a:pt x="121904" y="147204"/>
                    </a:lnTo>
                    <a:lnTo>
                      <a:pt x="118484" y="154952"/>
                    </a:lnTo>
                    <a:lnTo>
                      <a:pt x="111327" y="160118"/>
                    </a:lnTo>
                    <a:lnTo>
                      <a:pt x="77949" y="167388"/>
                    </a:lnTo>
                    <a:lnTo>
                      <a:pt x="39606" y="168322"/>
                    </a:lnTo>
                    <a:lnTo>
                      <a:pt x="1897" y="159473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3523702" y="3481984"/>
                <a:ext cx="5827" cy="98775"/>
              </a:xfrm>
              <a:custGeom>
                <a:avLst/>
                <a:gdLst/>
                <a:ahLst/>
                <a:cxnLst/>
                <a:rect l="0" t="0" r="0" b="0"/>
                <a:pathLst>
                  <a:path w="5827" h="98775">
                    <a:moveTo>
                      <a:pt x="5826" y="0"/>
                    </a:moveTo>
                    <a:lnTo>
                      <a:pt x="0" y="17479"/>
                    </a:lnTo>
                    <a:lnTo>
                      <a:pt x="391" y="35816"/>
                    </a:lnTo>
                    <a:lnTo>
                      <a:pt x="5826" y="98774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3518553" y="337223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3617327" y="3458012"/>
                <a:ext cx="164624" cy="166646"/>
              </a:xfrm>
              <a:custGeom>
                <a:avLst/>
                <a:gdLst/>
                <a:ahLst/>
                <a:cxnLst/>
                <a:rect l="0" t="0" r="0" b="0"/>
                <a:pathLst>
                  <a:path w="164624" h="166646">
                    <a:moveTo>
                      <a:pt x="0" y="45922"/>
                    </a:moveTo>
                    <a:lnTo>
                      <a:pt x="18719" y="110843"/>
                    </a:lnTo>
                    <a:lnTo>
                      <a:pt x="26954" y="144285"/>
                    </a:lnTo>
                    <a:lnTo>
                      <a:pt x="26505" y="144421"/>
                    </a:lnTo>
                    <a:lnTo>
                      <a:pt x="24987" y="140855"/>
                    </a:lnTo>
                    <a:lnTo>
                      <a:pt x="22350" y="83655"/>
                    </a:lnTo>
                    <a:lnTo>
                      <a:pt x="27855" y="21264"/>
                    </a:lnTo>
                    <a:lnTo>
                      <a:pt x="35642" y="11191"/>
                    </a:lnTo>
                    <a:lnTo>
                      <a:pt x="60553" y="0"/>
                    </a:lnTo>
                    <a:lnTo>
                      <a:pt x="72074" y="674"/>
                    </a:lnTo>
                    <a:lnTo>
                      <a:pt x="91378" y="11179"/>
                    </a:lnTo>
                    <a:lnTo>
                      <a:pt x="138686" y="68675"/>
                    </a:lnTo>
                    <a:lnTo>
                      <a:pt x="155041" y="106860"/>
                    </a:lnTo>
                    <a:lnTo>
                      <a:pt x="164623" y="16664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4023396" y="3231540"/>
                <a:ext cx="267554" cy="389899"/>
              </a:xfrm>
              <a:custGeom>
                <a:avLst/>
                <a:gdLst/>
                <a:ahLst/>
                <a:cxnLst/>
                <a:rect l="0" t="0" r="0" b="0"/>
                <a:pathLst>
                  <a:path w="267554" h="389899">
                    <a:moveTo>
                      <a:pt x="241447" y="19972"/>
                    </a:moveTo>
                    <a:lnTo>
                      <a:pt x="180345" y="4697"/>
                    </a:lnTo>
                    <a:lnTo>
                      <a:pt x="138254" y="0"/>
                    </a:lnTo>
                    <a:lnTo>
                      <a:pt x="115914" y="5405"/>
                    </a:lnTo>
                    <a:lnTo>
                      <a:pt x="106542" y="10261"/>
                    </a:lnTo>
                    <a:lnTo>
                      <a:pt x="92877" y="25412"/>
                    </a:lnTo>
                    <a:lnTo>
                      <a:pt x="83959" y="45559"/>
                    </a:lnTo>
                    <a:lnTo>
                      <a:pt x="78233" y="98237"/>
                    </a:lnTo>
                    <a:lnTo>
                      <a:pt x="77102" y="155613"/>
                    </a:lnTo>
                    <a:lnTo>
                      <a:pt x="79448" y="162835"/>
                    </a:lnTo>
                    <a:lnTo>
                      <a:pt x="83452" y="165210"/>
                    </a:lnTo>
                    <a:lnTo>
                      <a:pt x="124261" y="156660"/>
                    </a:lnTo>
                    <a:lnTo>
                      <a:pt x="161877" y="162769"/>
                    </a:lnTo>
                    <a:lnTo>
                      <a:pt x="195515" y="179483"/>
                    </a:lnTo>
                    <a:lnTo>
                      <a:pt x="237039" y="214152"/>
                    </a:lnTo>
                    <a:lnTo>
                      <a:pt x="253690" y="241723"/>
                    </a:lnTo>
                    <a:lnTo>
                      <a:pt x="266346" y="273062"/>
                    </a:lnTo>
                    <a:lnTo>
                      <a:pt x="267553" y="294640"/>
                    </a:lnTo>
                    <a:lnTo>
                      <a:pt x="258391" y="338302"/>
                    </a:lnTo>
                    <a:lnTo>
                      <a:pt x="245319" y="356966"/>
                    </a:lnTo>
                    <a:lnTo>
                      <a:pt x="226096" y="372172"/>
                    </a:lnTo>
                    <a:lnTo>
                      <a:pt x="186631" y="386369"/>
                    </a:lnTo>
                    <a:lnTo>
                      <a:pt x="139303" y="389898"/>
                    </a:lnTo>
                    <a:lnTo>
                      <a:pt x="77826" y="377578"/>
                    </a:lnTo>
                    <a:lnTo>
                      <a:pt x="19899" y="360073"/>
                    </a:lnTo>
                    <a:lnTo>
                      <a:pt x="0" y="349218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4503045" y="3454208"/>
                <a:ext cx="155558" cy="183215"/>
              </a:xfrm>
              <a:custGeom>
                <a:avLst/>
                <a:gdLst/>
                <a:ahLst/>
                <a:cxnLst/>
                <a:rect l="0" t="0" r="0" b="0"/>
                <a:pathLst>
                  <a:path w="155558" h="183215">
                    <a:moveTo>
                      <a:pt x="123968" y="5826"/>
                    </a:moveTo>
                    <a:lnTo>
                      <a:pt x="106489" y="0"/>
                    </a:lnTo>
                    <a:lnTo>
                      <a:pt x="88153" y="392"/>
                    </a:lnTo>
                    <a:lnTo>
                      <a:pt x="67809" y="5850"/>
                    </a:lnTo>
                    <a:lnTo>
                      <a:pt x="46573" y="16406"/>
                    </a:lnTo>
                    <a:lnTo>
                      <a:pt x="19876" y="41885"/>
                    </a:lnTo>
                    <a:lnTo>
                      <a:pt x="2346" y="72605"/>
                    </a:lnTo>
                    <a:lnTo>
                      <a:pt x="0" y="94038"/>
                    </a:lnTo>
                    <a:lnTo>
                      <a:pt x="4241" y="115758"/>
                    </a:lnTo>
                    <a:lnTo>
                      <a:pt x="20341" y="147334"/>
                    </a:lnTo>
                    <a:lnTo>
                      <a:pt x="33605" y="164647"/>
                    </a:lnTo>
                    <a:lnTo>
                      <a:pt x="60611" y="182280"/>
                    </a:lnTo>
                    <a:lnTo>
                      <a:pt x="70755" y="183214"/>
                    </a:lnTo>
                    <a:lnTo>
                      <a:pt x="91781" y="177748"/>
                    </a:lnTo>
                    <a:lnTo>
                      <a:pt x="126327" y="154367"/>
                    </a:lnTo>
                    <a:lnTo>
                      <a:pt x="141682" y="140539"/>
                    </a:lnTo>
                    <a:lnTo>
                      <a:pt x="150132" y="119760"/>
                    </a:lnTo>
                    <a:lnTo>
                      <a:pt x="155557" y="66676"/>
                    </a:lnTo>
                    <a:lnTo>
                      <a:pt x="149795" y="44658"/>
                    </a:lnTo>
                    <a:lnTo>
                      <a:pt x="134943" y="16801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4728167" y="3416135"/>
                <a:ext cx="96394" cy="190500"/>
              </a:xfrm>
              <a:custGeom>
                <a:avLst/>
                <a:gdLst/>
                <a:ahLst/>
                <a:cxnLst/>
                <a:rect l="0" t="0" r="0" b="0"/>
                <a:pathLst>
                  <a:path w="96394" h="190500">
                    <a:moveTo>
                      <a:pt x="8595" y="131698"/>
                    </a:moveTo>
                    <a:lnTo>
                      <a:pt x="23870" y="186974"/>
                    </a:lnTo>
                    <a:lnTo>
                      <a:pt x="23656" y="190499"/>
                    </a:lnTo>
                    <a:lnTo>
                      <a:pt x="21074" y="189190"/>
                    </a:lnTo>
                    <a:lnTo>
                      <a:pt x="16914" y="184659"/>
                    </a:lnTo>
                    <a:lnTo>
                      <a:pt x="12292" y="166618"/>
                    </a:lnTo>
                    <a:lnTo>
                      <a:pt x="1539" y="108792"/>
                    </a:lnTo>
                    <a:lnTo>
                      <a:pt x="0" y="69360"/>
                    </a:lnTo>
                    <a:lnTo>
                      <a:pt x="3962" y="45459"/>
                    </a:lnTo>
                    <a:lnTo>
                      <a:pt x="13039" y="25895"/>
                    </a:lnTo>
                    <a:lnTo>
                      <a:pt x="18874" y="17263"/>
                    </a:lnTo>
                    <a:lnTo>
                      <a:pt x="27642" y="11509"/>
                    </a:lnTo>
                    <a:lnTo>
                      <a:pt x="70257" y="2273"/>
                    </a:lnTo>
                    <a:lnTo>
                      <a:pt x="96393" y="0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5068829" y="3273462"/>
                <a:ext cx="312633" cy="360690"/>
              </a:xfrm>
              <a:custGeom>
                <a:avLst/>
                <a:gdLst/>
                <a:ahLst/>
                <a:cxnLst/>
                <a:rect l="0" t="0" r="0" b="0"/>
                <a:pathLst>
                  <a:path w="312633" h="360690">
                    <a:moveTo>
                      <a:pt x="139851" y="21950"/>
                    </a:moveTo>
                    <a:lnTo>
                      <a:pt x="122373" y="16124"/>
                    </a:lnTo>
                    <a:lnTo>
                      <a:pt x="104036" y="16515"/>
                    </a:lnTo>
                    <a:lnTo>
                      <a:pt x="84911" y="21973"/>
                    </a:lnTo>
                    <a:lnTo>
                      <a:pt x="68282" y="32528"/>
                    </a:lnTo>
                    <a:lnTo>
                      <a:pt x="22926" y="88727"/>
                    </a:lnTo>
                    <a:lnTo>
                      <a:pt x="6704" y="120999"/>
                    </a:lnTo>
                    <a:lnTo>
                      <a:pt x="0" y="165381"/>
                    </a:lnTo>
                    <a:lnTo>
                      <a:pt x="6497" y="225021"/>
                    </a:lnTo>
                    <a:lnTo>
                      <a:pt x="22775" y="273294"/>
                    </a:lnTo>
                    <a:lnTo>
                      <a:pt x="57410" y="327884"/>
                    </a:lnTo>
                    <a:lnTo>
                      <a:pt x="76383" y="345306"/>
                    </a:lnTo>
                    <a:lnTo>
                      <a:pt x="100262" y="354675"/>
                    </a:lnTo>
                    <a:lnTo>
                      <a:pt x="155335" y="360689"/>
                    </a:lnTo>
                    <a:lnTo>
                      <a:pt x="192809" y="355905"/>
                    </a:lnTo>
                    <a:lnTo>
                      <a:pt x="212572" y="346785"/>
                    </a:lnTo>
                    <a:lnTo>
                      <a:pt x="245131" y="321057"/>
                    </a:lnTo>
                    <a:lnTo>
                      <a:pt x="289769" y="262677"/>
                    </a:lnTo>
                    <a:lnTo>
                      <a:pt x="305943" y="230259"/>
                    </a:lnTo>
                    <a:lnTo>
                      <a:pt x="312632" y="185831"/>
                    </a:lnTo>
                    <a:lnTo>
                      <a:pt x="306130" y="132500"/>
                    </a:lnTo>
                    <a:lnTo>
                      <a:pt x="289851" y="79512"/>
                    </a:lnTo>
                    <a:lnTo>
                      <a:pt x="263512" y="39281"/>
                    </a:lnTo>
                    <a:lnTo>
                      <a:pt x="242776" y="26401"/>
                    </a:lnTo>
                    <a:lnTo>
                      <a:pt x="185516" y="5464"/>
                    </a:lnTo>
                    <a:lnTo>
                      <a:pt x="150826" y="0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6023216" y="3141764"/>
                <a:ext cx="140277" cy="493869"/>
              </a:xfrm>
              <a:custGeom>
                <a:avLst/>
                <a:gdLst/>
                <a:ahLst/>
                <a:cxnLst/>
                <a:rect l="0" t="0" r="0" b="0"/>
                <a:pathLst>
                  <a:path w="140277" h="493869">
                    <a:moveTo>
                      <a:pt x="140276" y="0"/>
                    </a:moveTo>
                    <a:lnTo>
                      <a:pt x="88679" y="61046"/>
                    </a:lnTo>
                    <a:lnTo>
                      <a:pt x="43740" y="119247"/>
                    </a:lnTo>
                    <a:lnTo>
                      <a:pt x="29083" y="144456"/>
                    </a:lnTo>
                    <a:lnTo>
                      <a:pt x="9737" y="207068"/>
                    </a:lnTo>
                    <a:lnTo>
                      <a:pt x="0" y="272593"/>
                    </a:lnTo>
                    <a:lnTo>
                      <a:pt x="6838" y="336707"/>
                    </a:lnTo>
                    <a:lnTo>
                      <a:pt x="23183" y="400317"/>
                    </a:lnTo>
                    <a:lnTo>
                      <a:pt x="49536" y="443007"/>
                    </a:lnTo>
                    <a:lnTo>
                      <a:pt x="85496" y="479206"/>
                    </a:lnTo>
                    <a:lnTo>
                      <a:pt x="107351" y="493868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6317139" y="3284437"/>
                <a:ext cx="21951" cy="285347"/>
              </a:xfrm>
              <a:custGeom>
                <a:avLst/>
                <a:gdLst/>
                <a:ahLst/>
                <a:cxnLst/>
                <a:rect l="0" t="0" r="0" b="0"/>
                <a:pathLst>
                  <a:path w="21951" h="285347">
                    <a:moveTo>
                      <a:pt x="0" y="0"/>
                    </a:moveTo>
                    <a:lnTo>
                      <a:pt x="0" y="61102"/>
                    </a:lnTo>
                    <a:lnTo>
                      <a:pt x="8687" y="126602"/>
                    </a:lnTo>
                    <a:lnTo>
                      <a:pt x="16349" y="183398"/>
                    </a:lnTo>
                    <a:lnTo>
                      <a:pt x="20844" y="237387"/>
                    </a:lnTo>
                    <a:lnTo>
                      <a:pt x="21950" y="285346"/>
                    </a:lnTo>
                  </a:path>
                </a:pathLst>
              </a:custGeom>
              <a:ln w="39714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6196077" y="3306386"/>
                <a:ext cx="132038" cy="163480"/>
              </a:xfrm>
              <a:custGeom>
                <a:avLst/>
                <a:gdLst/>
                <a:ahLst/>
                <a:cxnLst/>
                <a:rect l="0" t="0" r="0" b="0"/>
                <a:pathLst>
                  <a:path w="132038" h="163480">
                    <a:moveTo>
                      <a:pt x="132037" y="87799"/>
                    </a:moveTo>
                    <a:lnTo>
                      <a:pt x="74018" y="132270"/>
                    </a:lnTo>
                    <a:lnTo>
                      <a:pt x="32642" y="161078"/>
                    </a:lnTo>
                    <a:lnTo>
                      <a:pt x="23093" y="163479"/>
                    </a:lnTo>
                    <a:lnTo>
                      <a:pt x="14289" y="162641"/>
                    </a:lnTo>
                    <a:lnTo>
                      <a:pt x="5981" y="159644"/>
                    </a:lnTo>
                    <a:lnTo>
                      <a:pt x="1661" y="153987"/>
                    </a:lnTo>
                    <a:lnTo>
                      <a:pt x="0" y="146557"/>
                    </a:lnTo>
                    <a:lnTo>
                      <a:pt x="6098" y="96696"/>
                    </a:lnTo>
                    <a:lnTo>
                      <a:pt x="17825" y="33011"/>
                    </a:lnTo>
                    <a:lnTo>
                      <a:pt x="22288" y="0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6415913" y="3503934"/>
                <a:ext cx="40533" cy="186573"/>
              </a:xfrm>
              <a:custGeom>
                <a:avLst/>
                <a:gdLst/>
                <a:ahLst/>
                <a:cxnLst/>
                <a:rect l="0" t="0" r="0" b="0"/>
                <a:pathLst>
                  <a:path w="40533" h="186573">
                    <a:moveTo>
                      <a:pt x="0" y="0"/>
                    </a:moveTo>
                    <a:lnTo>
                      <a:pt x="28677" y="56159"/>
                    </a:lnTo>
                    <a:lnTo>
                      <a:pt x="40532" y="102279"/>
                    </a:lnTo>
                    <a:lnTo>
                      <a:pt x="39650" y="140460"/>
                    </a:lnTo>
                    <a:lnTo>
                      <a:pt x="32925" y="186572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6506072" y="3284437"/>
                <a:ext cx="220106" cy="258833"/>
              </a:xfrm>
              <a:custGeom>
                <a:avLst/>
                <a:gdLst/>
                <a:ahLst/>
                <a:cxnLst/>
                <a:rect l="0" t="0" r="0" b="0"/>
                <a:pathLst>
                  <a:path w="220106" h="258833">
                    <a:moveTo>
                      <a:pt x="96413" y="21949"/>
                    </a:moveTo>
                    <a:lnTo>
                      <a:pt x="71347" y="31931"/>
                    </a:lnTo>
                    <a:lnTo>
                      <a:pt x="34293" y="63023"/>
                    </a:lnTo>
                    <a:lnTo>
                      <a:pt x="18120" y="90213"/>
                    </a:lnTo>
                    <a:lnTo>
                      <a:pt x="2950" y="133395"/>
                    </a:lnTo>
                    <a:lnTo>
                      <a:pt x="0" y="159686"/>
                    </a:lnTo>
                    <a:lnTo>
                      <a:pt x="5192" y="184378"/>
                    </a:lnTo>
                    <a:lnTo>
                      <a:pt x="21827" y="215595"/>
                    </a:lnTo>
                    <a:lnTo>
                      <a:pt x="49297" y="247993"/>
                    </a:lnTo>
                    <a:lnTo>
                      <a:pt x="70188" y="256550"/>
                    </a:lnTo>
                    <a:lnTo>
                      <a:pt x="82588" y="258832"/>
                    </a:lnTo>
                    <a:lnTo>
                      <a:pt x="93294" y="256696"/>
                    </a:lnTo>
                    <a:lnTo>
                      <a:pt x="141588" y="222995"/>
                    </a:lnTo>
                    <a:lnTo>
                      <a:pt x="190999" y="163966"/>
                    </a:lnTo>
                    <a:lnTo>
                      <a:pt x="220105" y="98716"/>
                    </a:lnTo>
                    <a:lnTo>
                      <a:pt x="219913" y="60006"/>
                    </a:lnTo>
                    <a:lnTo>
                      <a:pt x="208615" y="38457"/>
                    </a:lnTo>
                    <a:lnTo>
                      <a:pt x="191399" y="21969"/>
                    </a:lnTo>
                    <a:lnTo>
                      <a:pt x="171554" y="10577"/>
                    </a:lnTo>
                    <a:lnTo>
                      <a:pt x="118363" y="0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6843932" y="3295412"/>
                <a:ext cx="120724" cy="21950"/>
              </a:xfrm>
              <a:custGeom>
                <a:avLst/>
                <a:gdLst/>
                <a:ahLst/>
                <a:cxnLst/>
                <a:rect l="0" t="0" r="0" b="0"/>
                <a:pathLst>
                  <a:path w="120724" h="21950">
                    <a:moveTo>
                      <a:pt x="120723" y="0"/>
                    </a:moveTo>
                    <a:lnTo>
                      <a:pt x="81656" y="8686"/>
                    </a:lnTo>
                    <a:lnTo>
                      <a:pt x="17902" y="19460"/>
                    </a:lnTo>
                    <a:lnTo>
                      <a:pt x="0" y="21949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1" name="Group 200"/>
            <p:cNvGrpSpPr/>
            <p:nvPr/>
          </p:nvGrpSpPr>
          <p:grpSpPr>
            <a:xfrm>
              <a:off x="6854907" y="3141764"/>
              <a:ext cx="2828737" cy="548743"/>
              <a:chOff x="6854907" y="3141764"/>
              <a:chExt cx="2828737" cy="548743"/>
            </a:xfrm>
          </p:grpSpPr>
          <p:sp>
            <p:nvSpPr>
              <p:cNvPr id="185" name="Freeform 184"/>
              <p:cNvSpPr/>
              <p:nvPr/>
            </p:nvSpPr>
            <p:spPr>
              <a:xfrm>
                <a:off x="6854907" y="3290038"/>
                <a:ext cx="180556" cy="323645"/>
              </a:xfrm>
              <a:custGeom>
                <a:avLst/>
                <a:gdLst/>
                <a:ahLst/>
                <a:cxnLst/>
                <a:rect l="0" t="0" r="0" b="0"/>
                <a:pathLst>
                  <a:path w="180556" h="323645">
                    <a:moveTo>
                      <a:pt x="0" y="16349"/>
                    </a:moveTo>
                    <a:lnTo>
                      <a:pt x="61102" y="16349"/>
                    </a:lnTo>
                    <a:lnTo>
                      <a:pt x="123350" y="7662"/>
                    </a:lnTo>
                    <a:lnTo>
                      <a:pt x="173947" y="0"/>
                    </a:lnTo>
                    <a:lnTo>
                      <a:pt x="179376" y="1791"/>
                    </a:lnTo>
                    <a:lnTo>
                      <a:pt x="180555" y="6644"/>
                    </a:lnTo>
                    <a:lnTo>
                      <a:pt x="175363" y="21791"/>
                    </a:lnTo>
                    <a:lnTo>
                      <a:pt x="145894" y="83895"/>
                    </a:lnTo>
                    <a:lnTo>
                      <a:pt x="112868" y="146584"/>
                    </a:lnTo>
                    <a:lnTo>
                      <a:pt x="76753" y="205981"/>
                    </a:lnTo>
                    <a:lnTo>
                      <a:pt x="40232" y="267728"/>
                    </a:lnTo>
                    <a:lnTo>
                      <a:pt x="0" y="323644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7142304" y="3267636"/>
                <a:ext cx="191260" cy="313123"/>
              </a:xfrm>
              <a:custGeom>
                <a:avLst/>
                <a:gdLst/>
                <a:ahLst/>
                <a:cxnLst/>
                <a:rect l="0" t="0" r="0" b="0"/>
                <a:pathLst>
                  <a:path w="191260" h="313123">
                    <a:moveTo>
                      <a:pt x="118672" y="5826"/>
                    </a:moveTo>
                    <a:lnTo>
                      <a:pt x="57571" y="0"/>
                    </a:lnTo>
                    <a:lnTo>
                      <a:pt x="21306" y="2203"/>
                    </a:lnTo>
                    <a:lnTo>
                      <a:pt x="13520" y="8289"/>
                    </a:lnTo>
                    <a:lnTo>
                      <a:pt x="4870" y="28057"/>
                    </a:lnTo>
                    <a:lnTo>
                      <a:pt x="0" y="66610"/>
                    </a:lnTo>
                    <a:lnTo>
                      <a:pt x="4383" y="103099"/>
                    </a:lnTo>
                    <a:lnTo>
                      <a:pt x="10774" y="110916"/>
                    </a:lnTo>
                    <a:lnTo>
                      <a:pt x="30882" y="119601"/>
                    </a:lnTo>
                    <a:lnTo>
                      <a:pt x="52828" y="120209"/>
                    </a:lnTo>
                    <a:lnTo>
                      <a:pt x="74775" y="118854"/>
                    </a:lnTo>
                    <a:lnTo>
                      <a:pt x="129647" y="131121"/>
                    </a:lnTo>
                    <a:lnTo>
                      <a:pt x="156745" y="147279"/>
                    </a:lnTo>
                    <a:lnTo>
                      <a:pt x="180221" y="173340"/>
                    </a:lnTo>
                    <a:lnTo>
                      <a:pt x="188707" y="196935"/>
                    </a:lnTo>
                    <a:lnTo>
                      <a:pt x="191259" y="222461"/>
                    </a:lnTo>
                    <a:lnTo>
                      <a:pt x="188329" y="246001"/>
                    </a:lnTo>
                    <a:lnTo>
                      <a:pt x="173997" y="279820"/>
                    </a:lnTo>
                    <a:lnTo>
                      <a:pt x="165311" y="287262"/>
                    </a:lnTo>
                    <a:lnTo>
                      <a:pt x="108299" y="306013"/>
                    </a:lnTo>
                    <a:lnTo>
                      <a:pt x="47468" y="312186"/>
                    </a:lnTo>
                    <a:lnTo>
                      <a:pt x="19899" y="313122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7124188" y="3668865"/>
                <a:ext cx="263438" cy="21642"/>
              </a:xfrm>
              <a:custGeom>
                <a:avLst/>
                <a:gdLst/>
                <a:ahLst/>
                <a:cxnLst/>
                <a:rect l="0" t="0" r="0" b="0"/>
                <a:pathLst>
                  <a:path w="263438" h="21642">
                    <a:moveTo>
                      <a:pt x="257512" y="10666"/>
                    </a:moveTo>
                    <a:lnTo>
                      <a:pt x="206507" y="10666"/>
                    </a:lnTo>
                    <a:lnTo>
                      <a:pt x="144869" y="10666"/>
                    </a:lnTo>
                    <a:lnTo>
                      <a:pt x="85724" y="18209"/>
                    </a:lnTo>
                    <a:lnTo>
                      <a:pt x="23818" y="20963"/>
                    </a:lnTo>
                    <a:lnTo>
                      <a:pt x="0" y="20120"/>
                    </a:lnTo>
                    <a:lnTo>
                      <a:pt x="477" y="18189"/>
                    </a:lnTo>
                    <a:lnTo>
                      <a:pt x="5674" y="15681"/>
                    </a:lnTo>
                    <a:lnTo>
                      <a:pt x="57822" y="11657"/>
                    </a:lnTo>
                    <a:lnTo>
                      <a:pt x="123584" y="7610"/>
                    </a:lnTo>
                    <a:lnTo>
                      <a:pt x="183906" y="1256"/>
                    </a:lnTo>
                    <a:lnTo>
                      <a:pt x="233037" y="0"/>
                    </a:lnTo>
                    <a:lnTo>
                      <a:pt x="172151" y="938"/>
                    </a:lnTo>
                    <a:lnTo>
                      <a:pt x="106152" y="8384"/>
                    </a:lnTo>
                    <a:lnTo>
                      <a:pt x="45784" y="10215"/>
                    </a:lnTo>
                    <a:lnTo>
                      <a:pt x="7392" y="16359"/>
                    </a:lnTo>
                    <a:lnTo>
                      <a:pt x="5406" y="18119"/>
                    </a:lnTo>
                    <a:lnTo>
                      <a:pt x="55821" y="21177"/>
                    </a:lnTo>
                    <a:lnTo>
                      <a:pt x="120569" y="14007"/>
                    </a:lnTo>
                    <a:lnTo>
                      <a:pt x="173985" y="11656"/>
                    </a:lnTo>
                    <a:lnTo>
                      <a:pt x="227209" y="10960"/>
                    </a:lnTo>
                    <a:lnTo>
                      <a:pt x="263437" y="10753"/>
                    </a:lnTo>
                    <a:lnTo>
                      <a:pt x="205480" y="10678"/>
                    </a:lnTo>
                    <a:lnTo>
                      <a:pt x="145354" y="16496"/>
                    </a:lnTo>
                    <a:lnTo>
                      <a:pt x="87026" y="20116"/>
                    </a:lnTo>
                    <a:lnTo>
                      <a:pt x="38015" y="21641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7535347" y="3333513"/>
                <a:ext cx="210104" cy="148472"/>
              </a:xfrm>
              <a:custGeom>
                <a:avLst/>
                <a:gdLst/>
                <a:ahLst/>
                <a:cxnLst/>
                <a:rect l="0" t="0" r="0" b="0"/>
                <a:pathLst>
                  <a:path w="210104" h="148472">
                    <a:moveTo>
                      <a:pt x="0" y="71647"/>
                    </a:moveTo>
                    <a:lnTo>
                      <a:pt x="58598" y="90367"/>
                    </a:lnTo>
                    <a:lnTo>
                      <a:pt x="116400" y="104656"/>
                    </a:lnTo>
                    <a:lnTo>
                      <a:pt x="169596" y="119222"/>
                    </a:lnTo>
                    <a:lnTo>
                      <a:pt x="181351" y="119216"/>
                    </a:lnTo>
                    <a:lnTo>
                      <a:pt x="200918" y="112706"/>
                    </a:lnTo>
                    <a:lnTo>
                      <a:pt x="204672" y="107556"/>
                    </a:lnTo>
                    <a:lnTo>
                      <a:pt x="204737" y="101683"/>
                    </a:lnTo>
                    <a:lnTo>
                      <a:pt x="167417" y="37911"/>
                    </a:lnTo>
                    <a:lnTo>
                      <a:pt x="146075" y="5557"/>
                    </a:lnTo>
                    <a:lnTo>
                      <a:pt x="144942" y="760"/>
                    </a:lnTo>
                    <a:lnTo>
                      <a:pt x="147843" y="0"/>
                    </a:lnTo>
                    <a:lnTo>
                      <a:pt x="153437" y="1933"/>
                    </a:lnTo>
                    <a:lnTo>
                      <a:pt x="166155" y="17087"/>
                    </a:lnTo>
                    <a:lnTo>
                      <a:pt x="205405" y="82650"/>
                    </a:lnTo>
                    <a:lnTo>
                      <a:pt x="210103" y="93615"/>
                    </a:lnTo>
                    <a:lnTo>
                      <a:pt x="209576" y="102145"/>
                    </a:lnTo>
                    <a:lnTo>
                      <a:pt x="205567" y="109051"/>
                    </a:lnTo>
                    <a:lnTo>
                      <a:pt x="191356" y="119976"/>
                    </a:lnTo>
                    <a:lnTo>
                      <a:pt x="136032" y="140774"/>
                    </a:lnTo>
                    <a:lnTo>
                      <a:pt x="98774" y="148471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7908666" y="3284437"/>
                <a:ext cx="131526" cy="281700"/>
              </a:xfrm>
              <a:custGeom>
                <a:avLst/>
                <a:gdLst/>
                <a:ahLst/>
                <a:cxnLst/>
                <a:rect l="0" t="0" r="0" b="0"/>
                <a:pathLst>
                  <a:path w="131526" h="281700">
                    <a:moveTo>
                      <a:pt x="21777" y="0"/>
                    </a:moveTo>
                    <a:lnTo>
                      <a:pt x="4276" y="57378"/>
                    </a:lnTo>
                    <a:lnTo>
                      <a:pt x="706" y="110965"/>
                    </a:lnTo>
                    <a:lnTo>
                      <a:pt x="0" y="168522"/>
                    </a:lnTo>
                    <a:lnTo>
                      <a:pt x="8622" y="225642"/>
                    </a:lnTo>
                    <a:lnTo>
                      <a:pt x="15117" y="250275"/>
                    </a:lnTo>
                    <a:lnTo>
                      <a:pt x="20995" y="259526"/>
                    </a:lnTo>
                    <a:lnTo>
                      <a:pt x="37282" y="273057"/>
                    </a:lnTo>
                    <a:lnTo>
                      <a:pt x="59966" y="279884"/>
                    </a:lnTo>
                    <a:lnTo>
                      <a:pt x="85089" y="281699"/>
                    </a:lnTo>
                    <a:lnTo>
                      <a:pt x="131525" y="274371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7897518" y="3383210"/>
                <a:ext cx="142674" cy="32926"/>
              </a:xfrm>
              <a:custGeom>
                <a:avLst/>
                <a:gdLst/>
                <a:ahLst/>
                <a:cxnLst/>
                <a:rect l="0" t="0" r="0" b="0"/>
                <a:pathLst>
                  <a:path w="142674" h="32926">
                    <a:moveTo>
                      <a:pt x="142673" y="0"/>
                    </a:moveTo>
                    <a:lnTo>
                      <a:pt x="78972" y="18720"/>
                    </a:lnTo>
                    <a:lnTo>
                      <a:pt x="33349" y="29758"/>
                    </a:lnTo>
                    <a:lnTo>
                      <a:pt x="0" y="3292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7930442" y="3251512"/>
                <a:ext cx="164623" cy="32926"/>
              </a:xfrm>
              <a:custGeom>
                <a:avLst/>
                <a:gdLst/>
                <a:ahLst/>
                <a:cxnLst/>
                <a:rect l="0" t="0" r="0" b="0"/>
                <a:pathLst>
                  <a:path w="164623" h="32926">
                    <a:moveTo>
                      <a:pt x="164622" y="0"/>
                    </a:moveTo>
                    <a:lnTo>
                      <a:pt x="120120" y="3252"/>
                    </a:lnTo>
                    <a:lnTo>
                      <a:pt x="58227" y="18720"/>
                    </a:lnTo>
                    <a:lnTo>
                      <a:pt x="0" y="3292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8095065" y="3415534"/>
                <a:ext cx="109749" cy="102082"/>
              </a:xfrm>
              <a:custGeom>
                <a:avLst/>
                <a:gdLst/>
                <a:ahLst/>
                <a:cxnLst/>
                <a:rect l="0" t="0" r="0" b="0"/>
                <a:pathLst>
                  <a:path w="109749" h="102082">
                    <a:moveTo>
                      <a:pt x="0" y="44501"/>
                    </a:moveTo>
                    <a:lnTo>
                      <a:pt x="15275" y="99776"/>
                    </a:lnTo>
                    <a:lnTo>
                      <a:pt x="15061" y="102081"/>
                    </a:lnTo>
                    <a:lnTo>
                      <a:pt x="8320" y="91635"/>
                    </a:lnTo>
                    <a:lnTo>
                      <a:pt x="2464" y="58331"/>
                    </a:lnTo>
                    <a:lnTo>
                      <a:pt x="7599" y="34794"/>
                    </a:lnTo>
                    <a:lnTo>
                      <a:pt x="12383" y="23397"/>
                    </a:lnTo>
                    <a:lnTo>
                      <a:pt x="27453" y="7481"/>
                    </a:lnTo>
                    <a:lnTo>
                      <a:pt x="36593" y="1529"/>
                    </a:lnTo>
                    <a:lnTo>
                      <a:pt x="45126" y="0"/>
                    </a:lnTo>
                    <a:lnTo>
                      <a:pt x="53253" y="1420"/>
                    </a:lnTo>
                    <a:lnTo>
                      <a:pt x="61110" y="4806"/>
                    </a:lnTo>
                    <a:lnTo>
                      <a:pt x="83821" y="27048"/>
                    </a:lnTo>
                    <a:lnTo>
                      <a:pt x="100169" y="56808"/>
                    </a:lnTo>
                    <a:lnTo>
                      <a:pt x="109748" y="9937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8260991" y="3172766"/>
                <a:ext cx="108153" cy="394565"/>
              </a:xfrm>
              <a:custGeom>
                <a:avLst/>
                <a:gdLst/>
                <a:ahLst/>
                <a:cxnLst/>
                <a:rect l="0" t="0" r="0" b="0"/>
                <a:pathLst>
                  <a:path w="108153" h="394565">
                    <a:moveTo>
                      <a:pt x="86496" y="309218"/>
                    </a:moveTo>
                    <a:lnTo>
                      <a:pt x="83243" y="264717"/>
                    </a:lnTo>
                    <a:lnTo>
                      <a:pt x="80669" y="253943"/>
                    </a:lnTo>
                    <a:lnTo>
                      <a:pt x="75294" y="245540"/>
                    </a:lnTo>
                    <a:lnTo>
                      <a:pt x="59568" y="232953"/>
                    </a:lnTo>
                    <a:lnTo>
                      <a:pt x="51472" y="231547"/>
                    </a:lnTo>
                    <a:lnTo>
                      <a:pt x="43636" y="233049"/>
                    </a:lnTo>
                    <a:lnTo>
                      <a:pt x="20954" y="246815"/>
                    </a:lnTo>
                    <a:lnTo>
                      <a:pt x="13534" y="252983"/>
                    </a:lnTo>
                    <a:lnTo>
                      <a:pt x="5292" y="276095"/>
                    </a:lnTo>
                    <a:lnTo>
                      <a:pt x="0" y="340613"/>
                    </a:lnTo>
                    <a:lnTo>
                      <a:pt x="5779" y="369510"/>
                    </a:lnTo>
                    <a:lnTo>
                      <a:pt x="10735" y="382337"/>
                    </a:lnTo>
                    <a:lnTo>
                      <a:pt x="17697" y="389669"/>
                    </a:lnTo>
                    <a:lnTo>
                      <a:pt x="25996" y="393338"/>
                    </a:lnTo>
                    <a:lnTo>
                      <a:pt x="35187" y="394564"/>
                    </a:lnTo>
                    <a:lnTo>
                      <a:pt x="51904" y="389423"/>
                    </a:lnTo>
                    <a:lnTo>
                      <a:pt x="59777" y="384637"/>
                    </a:lnTo>
                    <a:lnTo>
                      <a:pt x="71774" y="366313"/>
                    </a:lnTo>
                    <a:lnTo>
                      <a:pt x="89414" y="308979"/>
                    </a:lnTo>
                    <a:lnTo>
                      <a:pt x="103422" y="255245"/>
                    </a:lnTo>
                    <a:lnTo>
                      <a:pt x="107453" y="192421"/>
                    </a:lnTo>
                    <a:lnTo>
                      <a:pt x="108152" y="131532"/>
                    </a:lnTo>
                    <a:lnTo>
                      <a:pt x="105106" y="73656"/>
                    </a:lnTo>
                    <a:lnTo>
                      <a:pt x="93153" y="10401"/>
                    </a:lnTo>
                    <a:lnTo>
                      <a:pt x="88495" y="2697"/>
                    </a:lnTo>
                    <a:lnTo>
                      <a:pt x="82951" y="0"/>
                    </a:lnTo>
                    <a:lnTo>
                      <a:pt x="76817" y="641"/>
                    </a:lnTo>
                    <a:lnTo>
                      <a:pt x="72726" y="5946"/>
                    </a:lnTo>
                    <a:lnTo>
                      <a:pt x="68182" y="24847"/>
                    </a:lnTo>
                    <a:lnTo>
                      <a:pt x="65624" y="74564"/>
                    </a:lnTo>
                    <a:lnTo>
                      <a:pt x="64866" y="135633"/>
                    </a:lnTo>
                    <a:lnTo>
                      <a:pt x="72151" y="199189"/>
                    </a:lnTo>
                    <a:lnTo>
                      <a:pt x="75741" y="255074"/>
                    </a:lnTo>
                    <a:lnTo>
                      <a:pt x="84009" y="312388"/>
                    </a:lnTo>
                    <a:lnTo>
                      <a:pt x="86496" y="342143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8424310" y="3399334"/>
                <a:ext cx="139998" cy="170450"/>
              </a:xfrm>
              <a:custGeom>
                <a:avLst/>
                <a:gdLst/>
                <a:ahLst/>
                <a:cxnLst/>
                <a:rect l="0" t="0" r="0" b="0"/>
                <a:pathLst>
                  <a:path w="139998" h="170450">
                    <a:moveTo>
                      <a:pt x="120724" y="5826"/>
                    </a:moveTo>
                    <a:lnTo>
                      <a:pt x="103245" y="0"/>
                    </a:lnTo>
                    <a:lnTo>
                      <a:pt x="69070" y="2203"/>
                    </a:lnTo>
                    <a:lnTo>
                      <a:pt x="33879" y="16405"/>
                    </a:lnTo>
                    <a:lnTo>
                      <a:pt x="17902" y="32478"/>
                    </a:lnTo>
                    <a:lnTo>
                      <a:pt x="11935" y="41885"/>
                    </a:lnTo>
                    <a:lnTo>
                      <a:pt x="10396" y="50596"/>
                    </a:lnTo>
                    <a:lnTo>
                      <a:pt x="11809" y="58842"/>
                    </a:lnTo>
                    <a:lnTo>
                      <a:pt x="15189" y="66778"/>
                    </a:lnTo>
                    <a:lnTo>
                      <a:pt x="22320" y="72068"/>
                    </a:lnTo>
                    <a:lnTo>
                      <a:pt x="87671" y="90483"/>
                    </a:lnTo>
                    <a:lnTo>
                      <a:pt x="119466" y="102314"/>
                    </a:lnTo>
                    <a:lnTo>
                      <a:pt x="136830" y="114153"/>
                    </a:lnTo>
                    <a:lnTo>
                      <a:pt x="139997" y="121943"/>
                    </a:lnTo>
                    <a:lnTo>
                      <a:pt x="139670" y="130795"/>
                    </a:lnTo>
                    <a:lnTo>
                      <a:pt x="137012" y="140355"/>
                    </a:lnTo>
                    <a:lnTo>
                      <a:pt x="131583" y="147947"/>
                    </a:lnTo>
                    <a:lnTo>
                      <a:pt x="115794" y="159635"/>
                    </a:lnTo>
                    <a:lnTo>
                      <a:pt x="74685" y="167245"/>
                    </a:lnTo>
                    <a:lnTo>
                      <a:pt x="13208" y="170027"/>
                    </a:lnTo>
                    <a:lnTo>
                      <a:pt x="0" y="170449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8747729" y="3449060"/>
                <a:ext cx="5828" cy="98774"/>
              </a:xfrm>
              <a:custGeom>
                <a:avLst/>
                <a:gdLst/>
                <a:ahLst/>
                <a:cxnLst/>
                <a:rect l="0" t="0" r="0" b="0"/>
                <a:pathLst>
                  <a:path w="5828" h="98774">
                    <a:moveTo>
                      <a:pt x="5827" y="0"/>
                    </a:moveTo>
                    <a:lnTo>
                      <a:pt x="0" y="17478"/>
                    </a:lnTo>
                    <a:lnTo>
                      <a:pt x="4216" y="72140"/>
                    </a:lnTo>
                    <a:lnTo>
                      <a:pt x="5827" y="98773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8742581" y="333931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8808430" y="3416848"/>
                <a:ext cx="120724" cy="152022"/>
              </a:xfrm>
              <a:custGeom>
                <a:avLst/>
                <a:gdLst/>
                <a:ahLst/>
                <a:cxnLst/>
                <a:rect l="0" t="0" r="0" b="0"/>
                <a:pathLst>
                  <a:path w="120724" h="152022">
                    <a:moveTo>
                      <a:pt x="0" y="54161"/>
                    </a:moveTo>
                    <a:lnTo>
                      <a:pt x="15275" y="109437"/>
                    </a:lnTo>
                    <a:lnTo>
                      <a:pt x="26953" y="152021"/>
                    </a:lnTo>
                    <a:lnTo>
                      <a:pt x="6941" y="86265"/>
                    </a:lnTo>
                    <a:lnTo>
                      <a:pt x="7883" y="42266"/>
                    </a:lnTo>
                    <a:lnTo>
                      <a:pt x="16104" y="17982"/>
                    </a:lnTo>
                    <a:lnTo>
                      <a:pt x="21710" y="8092"/>
                    </a:lnTo>
                    <a:lnTo>
                      <a:pt x="29106" y="2718"/>
                    </a:lnTo>
                    <a:lnTo>
                      <a:pt x="37696" y="355"/>
                    </a:lnTo>
                    <a:lnTo>
                      <a:pt x="47080" y="0"/>
                    </a:lnTo>
                    <a:lnTo>
                      <a:pt x="64011" y="6108"/>
                    </a:lnTo>
                    <a:lnTo>
                      <a:pt x="71941" y="11151"/>
                    </a:lnTo>
                    <a:lnTo>
                      <a:pt x="94752" y="41553"/>
                    </a:lnTo>
                    <a:lnTo>
                      <a:pt x="114329" y="86763"/>
                    </a:lnTo>
                    <a:lnTo>
                      <a:pt x="120723" y="130985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9085960" y="3414271"/>
                <a:ext cx="150491" cy="199412"/>
              </a:xfrm>
              <a:custGeom>
                <a:avLst/>
                <a:gdLst/>
                <a:ahLst/>
                <a:cxnLst/>
                <a:rect l="0" t="0" r="0" b="0"/>
                <a:pathLst>
                  <a:path w="150491" h="199412">
                    <a:moveTo>
                      <a:pt x="84640" y="67713"/>
                    </a:moveTo>
                    <a:lnTo>
                      <a:pt x="84640" y="44408"/>
                    </a:lnTo>
                    <a:lnTo>
                      <a:pt x="78137" y="26463"/>
                    </a:lnTo>
                    <a:lnTo>
                      <a:pt x="72988" y="18263"/>
                    </a:lnTo>
                    <a:lnTo>
                      <a:pt x="57512" y="5901"/>
                    </a:lnTo>
                    <a:lnTo>
                      <a:pt x="48263" y="897"/>
                    </a:lnTo>
                    <a:lnTo>
                      <a:pt x="39658" y="0"/>
                    </a:lnTo>
                    <a:lnTo>
                      <a:pt x="23594" y="5507"/>
                    </a:lnTo>
                    <a:lnTo>
                      <a:pt x="11576" y="22587"/>
                    </a:lnTo>
                    <a:lnTo>
                      <a:pt x="3390" y="46438"/>
                    </a:lnTo>
                    <a:lnTo>
                      <a:pt x="0" y="87288"/>
                    </a:lnTo>
                    <a:lnTo>
                      <a:pt x="9163" y="141539"/>
                    </a:lnTo>
                    <a:lnTo>
                      <a:pt x="12373" y="153513"/>
                    </a:lnTo>
                    <a:lnTo>
                      <a:pt x="18170" y="160276"/>
                    </a:lnTo>
                    <a:lnTo>
                      <a:pt x="25693" y="163566"/>
                    </a:lnTo>
                    <a:lnTo>
                      <a:pt x="34367" y="164540"/>
                    </a:lnTo>
                    <a:lnTo>
                      <a:pt x="50509" y="159118"/>
                    </a:lnTo>
                    <a:lnTo>
                      <a:pt x="58228" y="154258"/>
                    </a:lnTo>
                    <a:lnTo>
                      <a:pt x="70057" y="135850"/>
                    </a:lnTo>
                    <a:lnTo>
                      <a:pt x="78158" y="111410"/>
                    </a:lnTo>
                    <a:lnTo>
                      <a:pt x="82719" y="79983"/>
                    </a:lnTo>
                    <a:lnTo>
                      <a:pt x="83360" y="81990"/>
                    </a:lnTo>
                    <a:lnTo>
                      <a:pt x="93233" y="124467"/>
                    </a:lnTo>
                    <a:lnTo>
                      <a:pt x="104530" y="154849"/>
                    </a:lnTo>
                    <a:lnTo>
                      <a:pt x="122781" y="178620"/>
                    </a:lnTo>
                    <a:lnTo>
                      <a:pt x="150490" y="199411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9379122" y="3284437"/>
                <a:ext cx="161205" cy="282448"/>
              </a:xfrm>
              <a:custGeom>
                <a:avLst/>
                <a:gdLst/>
                <a:ahLst/>
                <a:cxnLst/>
                <a:rect l="0" t="0" r="0" b="0"/>
                <a:pathLst>
                  <a:path w="161205" h="282448">
                    <a:moveTo>
                      <a:pt x="131699" y="0"/>
                    </a:moveTo>
                    <a:lnTo>
                      <a:pt x="70596" y="0"/>
                    </a:lnTo>
                    <a:lnTo>
                      <a:pt x="34331" y="5826"/>
                    </a:lnTo>
                    <a:lnTo>
                      <a:pt x="26545" y="12420"/>
                    </a:lnTo>
                    <a:lnTo>
                      <a:pt x="17895" y="32754"/>
                    </a:lnTo>
                    <a:lnTo>
                      <a:pt x="17302" y="54798"/>
                    </a:lnTo>
                    <a:lnTo>
                      <a:pt x="30099" y="110958"/>
                    </a:lnTo>
                    <a:lnTo>
                      <a:pt x="36953" y="137520"/>
                    </a:lnTo>
                    <a:lnTo>
                      <a:pt x="40488" y="142896"/>
                    </a:lnTo>
                    <a:lnTo>
                      <a:pt x="44064" y="142821"/>
                    </a:lnTo>
                    <a:lnTo>
                      <a:pt x="47667" y="139114"/>
                    </a:lnTo>
                    <a:lnTo>
                      <a:pt x="70217" y="128069"/>
                    </a:lnTo>
                    <a:lnTo>
                      <a:pt x="89739" y="127240"/>
                    </a:lnTo>
                    <a:lnTo>
                      <a:pt x="110611" y="132156"/>
                    </a:lnTo>
                    <a:lnTo>
                      <a:pt x="132081" y="142470"/>
                    </a:lnTo>
                    <a:lnTo>
                      <a:pt x="147315" y="158435"/>
                    </a:lnTo>
                    <a:lnTo>
                      <a:pt x="156930" y="178945"/>
                    </a:lnTo>
                    <a:lnTo>
                      <a:pt x="161204" y="204319"/>
                    </a:lnTo>
                    <a:lnTo>
                      <a:pt x="156599" y="225352"/>
                    </a:lnTo>
                    <a:lnTo>
                      <a:pt x="145204" y="242829"/>
                    </a:lnTo>
                    <a:lnTo>
                      <a:pt x="118222" y="265161"/>
                    </a:lnTo>
                    <a:lnTo>
                      <a:pt x="97662" y="275561"/>
                    </a:lnTo>
                    <a:lnTo>
                      <a:pt x="59694" y="282447"/>
                    </a:lnTo>
                    <a:lnTo>
                      <a:pt x="0" y="274371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9532770" y="3141764"/>
                <a:ext cx="150874" cy="515819"/>
              </a:xfrm>
              <a:custGeom>
                <a:avLst/>
                <a:gdLst/>
                <a:ahLst/>
                <a:cxnLst/>
                <a:rect l="0" t="0" r="0" b="0"/>
                <a:pathLst>
                  <a:path w="150874" h="515819">
                    <a:moveTo>
                      <a:pt x="10975" y="0"/>
                    </a:moveTo>
                    <a:lnTo>
                      <a:pt x="57176" y="66140"/>
                    </a:lnTo>
                    <a:lnTo>
                      <a:pt x="92725" y="126697"/>
                    </a:lnTo>
                    <a:lnTo>
                      <a:pt x="111208" y="159889"/>
                    </a:lnTo>
                    <a:lnTo>
                      <a:pt x="128879" y="188422"/>
                    </a:lnTo>
                    <a:lnTo>
                      <a:pt x="145774" y="242489"/>
                    </a:lnTo>
                    <a:lnTo>
                      <a:pt x="150873" y="301901"/>
                    </a:lnTo>
                    <a:lnTo>
                      <a:pt x="143206" y="339841"/>
                    </a:lnTo>
                    <a:lnTo>
                      <a:pt x="116131" y="395742"/>
                    </a:lnTo>
                    <a:lnTo>
                      <a:pt x="66409" y="459073"/>
                    </a:lnTo>
                    <a:lnTo>
                      <a:pt x="21999" y="501427"/>
                    </a:lnTo>
                    <a:lnTo>
                      <a:pt x="0" y="515818"/>
                    </a:lnTo>
                  </a:path>
                </a:pathLst>
              </a:custGeom>
              <a:ln w="39715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03" name="Freeform 202"/>
          <p:cNvSpPr/>
          <p:nvPr/>
        </p:nvSpPr>
        <p:spPr>
          <a:xfrm>
            <a:off x="1406589" y="3882573"/>
            <a:ext cx="323590" cy="634574"/>
          </a:xfrm>
          <a:custGeom>
            <a:avLst/>
            <a:gdLst/>
            <a:ahLst/>
            <a:cxnLst/>
            <a:rect l="0" t="0" r="0" b="0"/>
            <a:pathLst>
              <a:path w="323590" h="634574">
                <a:moveTo>
                  <a:pt x="208173" y="0"/>
                </a:moveTo>
                <a:lnTo>
                  <a:pt x="146396" y="68754"/>
                </a:lnTo>
                <a:lnTo>
                  <a:pt x="101226" y="144813"/>
                </a:lnTo>
                <a:lnTo>
                  <a:pt x="71164" y="207650"/>
                </a:lnTo>
                <a:lnTo>
                  <a:pt x="41000" y="276301"/>
                </a:lnTo>
                <a:lnTo>
                  <a:pt x="20549" y="346101"/>
                </a:lnTo>
                <a:lnTo>
                  <a:pt x="11481" y="414666"/>
                </a:lnTo>
                <a:lnTo>
                  <a:pt x="0" y="492403"/>
                </a:lnTo>
                <a:lnTo>
                  <a:pt x="6635" y="522535"/>
                </a:lnTo>
                <a:lnTo>
                  <a:pt x="35305" y="589452"/>
                </a:lnTo>
                <a:lnTo>
                  <a:pt x="55421" y="610442"/>
                </a:lnTo>
                <a:lnTo>
                  <a:pt x="91371" y="631701"/>
                </a:lnTo>
                <a:lnTo>
                  <a:pt x="116840" y="634573"/>
                </a:lnTo>
                <a:lnTo>
                  <a:pt x="175856" y="624520"/>
                </a:lnTo>
                <a:lnTo>
                  <a:pt x="219525" y="605698"/>
                </a:lnTo>
                <a:lnTo>
                  <a:pt x="281710" y="544687"/>
                </a:lnTo>
                <a:lnTo>
                  <a:pt x="301666" y="510339"/>
                </a:lnTo>
                <a:lnTo>
                  <a:pt x="320030" y="449001"/>
                </a:lnTo>
                <a:lnTo>
                  <a:pt x="323589" y="415156"/>
                </a:lnTo>
                <a:lnTo>
                  <a:pt x="317384" y="384540"/>
                </a:lnTo>
                <a:lnTo>
                  <a:pt x="311642" y="370243"/>
                </a:lnTo>
                <a:lnTo>
                  <a:pt x="293580" y="350465"/>
                </a:lnTo>
                <a:lnTo>
                  <a:pt x="282632" y="343146"/>
                </a:lnTo>
                <a:lnTo>
                  <a:pt x="232344" y="332847"/>
                </a:lnTo>
                <a:lnTo>
                  <a:pt x="178185" y="336771"/>
                </a:lnTo>
                <a:lnTo>
                  <a:pt x="150557" y="351162"/>
                </a:lnTo>
                <a:lnTo>
                  <a:pt x="99735" y="408605"/>
                </a:lnTo>
                <a:lnTo>
                  <a:pt x="59946" y="456268"/>
                </a:lnTo>
                <a:lnTo>
                  <a:pt x="34797" y="481221"/>
                </a:lnTo>
                <a:lnTo>
                  <a:pt x="24208" y="499335"/>
                </a:lnTo>
              </a:path>
            </a:pathLst>
          </a:custGeom>
          <a:ln w="47551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6" name="Group 225"/>
          <p:cNvGrpSpPr/>
          <p:nvPr/>
        </p:nvGrpSpPr>
        <p:grpSpPr>
          <a:xfrm>
            <a:off x="3969731" y="3858797"/>
            <a:ext cx="4258649" cy="682126"/>
            <a:chOff x="3969731" y="3858797"/>
            <a:chExt cx="4258649" cy="682126"/>
          </a:xfrm>
        </p:grpSpPr>
        <p:grpSp>
          <p:nvGrpSpPr>
            <p:cNvPr id="211" name="Group 210"/>
            <p:cNvGrpSpPr/>
            <p:nvPr/>
          </p:nvGrpSpPr>
          <p:grpSpPr>
            <a:xfrm>
              <a:off x="3969731" y="3918710"/>
              <a:ext cx="716729" cy="494226"/>
              <a:chOff x="3969731" y="3918710"/>
              <a:chExt cx="716729" cy="494226"/>
            </a:xfrm>
          </p:grpSpPr>
          <p:sp>
            <p:nvSpPr>
              <p:cNvPr id="204" name="Freeform 203"/>
              <p:cNvSpPr/>
              <p:nvPr/>
            </p:nvSpPr>
            <p:spPr>
              <a:xfrm>
                <a:off x="4084919" y="3964980"/>
                <a:ext cx="11614" cy="409559"/>
              </a:xfrm>
              <a:custGeom>
                <a:avLst/>
                <a:gdLst/>
                <a:ahLst/>
                <a:cxnLst/>
                <a:rect l="0" t="0" r="0" b="0"/>
                <a:pathLst>
                  <a:path w="11614" h="409559">
                    <a:moveTo>
                      <a:pt x="0" y="409558"/>
                    </a:moveTo>
                    <a:lnTo>
                      <a:pt x="0" y="343739"/>
                    </a:lnTo>
                    <a:lnTo>
                      <a:pt x="0" y="276944"/>
                    </a:lnTo>
                    <a:lnTo>
                      <a:pt x="8796" y="207552"/>
                    </a:lnTo>
                    <a:lnTo>
                      <a:pt x="11613" y="147611"/>
                    </a:lnTo>
                    <a:lnTo>
                      <a:pt x="11025" y="86241"/>
                    </a:lnTo>
                    <a:lnTo>
                      <a:pt x="2600" y="25199"/>
                    </a:lnTo>
                    <a:lnTo>
                      <a:pt x="0" y="0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 204"/>
              <p:cNvSpPr/>
              <p:nvPr/>
            </p:nvSpPr>
            <p:spPr>
              <a:xfrm>
                <a:off x="3969731" y="3918710"/>
                <a:ext cx="316826" cy="455829"/>
              </a:xfrm>
              <a:custGeom>
                <a:avLst/>
                <a:gdLst/>
                <a:ahLst/>
                <a:cxnLst/>
                <a:rect l="0" t="0" r="0" b="0"/>
                <a:pathLst>
                  <a:path w="316826" h="455829">
                    <a:moveTo>
                      <a:pt x="0" y="71867"/>
                    </a:moveTo>
                    <a:lnTo>
                      <a:pt x="65783" y="20006"/>
                    </a:lnTo>
                    <a:lnTo>
                      <a:pt x="77985" y="11696"/>
                    </a:lnTo>
                    <a:lnTo>
                      <a:pt x="129131" y="0"/>
                    </a:lnTo>
                    <a:lnTo>
                      <a:pt x="175729" y="3328"/>
                    </a:lnTo>
                    <a:lnTo>
                      <a:pt x="216555" y="20115"/>
                    </a:lnTo>
                    <a:lnTo>
                      <a:pt x="248877" y="43102"/>
                    </a:lnTo>
                    <a:lnTo>
                      <a:pt x="291635" y="111109"/>
                    </a:lnTo>
                    <a:lnTo>
                      <a:pt x="309361" y="148909"/>
                    </a:lnTo>
                    <a:lnTo>
                      <a:pt x="316825" y="200718"/>
                    </a:lnTo>
                    <a:lnTo>
                      <a:pt x="309129" y="261490"/>
                    </a:lnTo>
                    <a:lnTo>
                      <a:pt x="290122" y="314576"/>
                    </a:lnTo>
                    <a:lnTo>
                      <a:pt x="249726" y="377553"/>
                    </a:lnTo>
                    <a:lnTo>
                      <a:pt x="191158" y="425208"/>
                    </a:lnTo>
                    <a:lnTo>
                      <a:pt x="153341" y="444543"/>
                    </a:lnTo>
                    <a:lnTo>
                      <a:pt x="92124" y="453599"/>
                    </a:lnTo>
                    <a:lnTo>
                      <a:pt x="32839" y="455388"/>
                    </a:lnTo>
                    <a:lnTo>
                      <a:pt x="0" y="455828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205"/>
              <p:cNvSpPr/>
              <p:nvPr/>
            </p:nvSpPr>
            <p:spPr>
              <a:xfrm>
                <a:off x="4372495" y="4246552"/>
                <a:ext cx="6796" cy="153585"/>
              </a:xfrm>
              <a:custGeom>
                <a:avLst/>
                <a:gdLst/>
                <a:ahLst/>
                <a:cxnLst/>
                <a:rect l="0" t="0" r="0" b="0"/>
                <a:pathLst>
                  <a:path w="6796" h="153585">
                    <a:moveTo>
                      <a:pt x="6795" y="0"/>
                    </a:moveTo>
                    <a:lnTo>
                      <a:pt x="0" y="20383"/>
                    </a:lnTo>
                    <a:lnTo>
                      <a:pt x="457" y="41766"/>
                    </a:lnTo>
                    <a:lnTo>
                      <a:pt x="5960" y="110206"/>
                    </a:lnTo>
                    <a:lnTo>
                      <a:pt x="6795" y="153584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4353692" y="4080168"/>
                <a:ext cx="1280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800" h="1">
                    <a:moveTo>
                      <a:pt x="12799" y="0"/>
                    </a:moveTo>
                    <a:lnTo>
                      <a:pt x="0" y="0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4443284" y="4118564"/>
                <a:ext cx="115189" cy="287549"/>
              </a:xfrm>
              <a:custGeom>
                <a:avLst/>
                <a:gdLst/>
                <a:ahLst/>
                <a:cxnLst/>
                <a:rect l="0" t="0" r="0" b="0"/>
                <a:pathLst>
                  <a:path w="115189" h="287549">
                    <a:moveTo>
                      <a:pt x="0" y="76793"/>
                    </a:moveTo>
                    <a:lnTo>
                      <a:pt x="21830" y="151080"/>
                    </a:lnTo>
                    <a:lnTo>
                      <a:pt x="49522" y="217249"/>
                    </a:lnTo>
                    <a:lnTo>
                      <a:pt x="87331" y="287548"/>
                    </a:lnTo>
                    <a:lnTo>
                      <a:pt x="92351" y="286978"/>
                    </a:lnTo>
                    <a:lnTo>
                      <a:pt x="95697" y="279488"/>
                    </a:lnTo>
                    <a:lnTo>
                      <a:pt x="110304" y="215882"/>
                    </a:lnTo>
                    <a:lnTo>
                      <a:pt x="114223" y="152407"/>
                    </a:lnTo>
                    <a:lnTo>
                      <a:pt x="114997" y="78298"/>
                    </a:lnTo>
                    <a:lnTo>
                      <a:pt x="115104" y="44754"/>
                    </a:lnTo>
                    <a:lnTo>
                      <a:pt x="115188" y="0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4673660" y="4233752"/>
                <a:ext cx="12800" cy="179184"/>
              </a:xfrm>
              <a:custGeom>
                <a:avLst/>
                <a:gdLst/>
                <a:ahLst/>
                <a:cxnLst/>
                <a:rect l="0" t="0" r="0" b="0"/>
                <a:pathLst>
                  <a:path w="12800" h="179184">
                    <a:moveTo>
                      <a:pt x="0" y="0"/>
                    </a:moveTo>
                    <a:lnTo>
                      <a:pt x="0" y="59482"/>
                    </a:lnTo>
                    <a:lnTo>
                      <a:pt x="6795" y="131363"/>
                    </a:lnTo>
                    <a:lnTo>
                      <a:pt x="12799" y="179183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4673660" y="4016174"/>
                <a:ext cx="1" cy="12800"/>
              </a:xfrm>
              <a:custGeom>
                <a:avLst/>
                <a:gdLst/>
                <a:ahLst/>
                <a:cxnLst/>
                <a:rect l="0" t="0" r="0" b="0"/>
                <a:pathLst>
                  <a:path w="1" h="12800">
                    <a:moveTo>
                      <a:pt x="0" y="12799"/>
                    </a:moveTo>
                    <a:lnTo>
                      <a:pt x="0" y="0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5" name="Group 224"/>
            <p:cNvGrpSpPr/>
            <p:nvPr/>
          </p:nvGrpSpPr>
          <p:grpSpPr>
            <a:xfrm>
              <a:off x="4763383" y="3858797"/>
              <a:ext cx="3464997" cy="682126"/>
              <a:chOff x="4763383" y="3858797"/>
              <a:chExt cx="3464997" cy="682126"/>
            </a:xfrm>
          </p:grpSpPr>
          <p:sp>
            <p:nvSpPr>
              <p:cNvPr id="212" name="Freeform 211"/>
              <p:cNvSpPr/>
              <p:nvPr/>
            </p:nvSpPr>
            <p:spPr>
              <a:xfrm>
                <a:off x="4763383" y="4171538"/>
                <a:ext cx="140757" cy="197801"/>
              </a:xfrm>
              <a:custGeom>
                <a:avLst/>
                <a:gdLst/>
                <a:ahLst/>
                <a:cxnLst/>
                <a:rect l="0" t="0" r="0" b="0"/>
                <a:pathLst>
                  <a:path w="140757" h="197801">
                    <a:moveTo>
                      <a:pt x="102259" y="11020"/>
                    </a:moveTo>
                    <a:lnTo>
                      <a:pt x="56699" y="890"/>
                    </a:lnTo>
                    <a:lnTo>
                      <a:pt x="42022" y="0"/>
                    </a:lnTo>
                    <a:lnTo>
                      <a:pt x="18129" y="6596"/>
                    </a:lnTo>
                    <a:lnTo>
                      <a:pt x="7776" y="12337"/>
                    </a:lnTo>
                    <a:lnTo>
                      <a:pt x="2296" y="20430"/>
                    </a:lnTo>
                    <a:lnTo>
                      <a:pt x="0" y="40799"/>
                    </a:lnTo>
                    <a:lnTo>
                      <a:pt x="4222" y="50782"/>
                    </a:lnTo>
                    <a:lnTo>
                      <a:pt x="20291" y="69458"/>
                    </a:lnTo>
                    <a:lnTo>
                      <a:pt x="45445" y="79655"/>
                    </a:lnTo>
                    <a:lnTo>
                      <a:pt x="101149" y="92995"/>
                    </a:lnTo>
                    <a:lnTo>
                      <a:pt x="123571" y="108603"/>
                    </a:lnTo>
                    <a:lnTo>
                      <a:pt x="133532" y="118738"/>
                    </a:lnTo>
                    <a:lnTo>
                      <a:pt x="138750" y="129761"/>
                    </a:lnTo>
                    <a:lnTo>
                      <a:pt x="140756" y="153384"/>
                    </a:lnTo>
                    <a:lnTo>
                      <a:pt x="136456" y="164234"/>
                    </a:lnTo>
                    <a:lnTo>
                      <a:pt x="120302" y="183875"/>
                    </a:lnTo>
                    <a:lnTo>
                      <a:pt x="95109" y="194500"/>
                    </a:lnTo>
                    <a:lnTo>
                      <a:pt x="66374" y="197800"/>
                    </a:lnTo>
                    <a:lnTo>
                      <a:pt x="12668" y="190201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5019226" y="4233752"/>
                <a:ext cx="1" cy="127988"/>
              </a:xfrm>
              <a:custGeom>
                <a:avLst/>
                <a:gdLst/>
                <a:ahLst/>
                <a:cxnLst/>
                <a:rect l="0" t="0" r="0" b="0"/>
                <a:pathLst>
                  <a:path w="1" h="127988">
                    <a:moveTo>
                      <a:pt x="0" y="0"/>
                    </a:moveTo>
                    <a:lnTo>
                      <a:pt x="0" y="71256"/>
                    </a:lnTo>
                    <a:lnTo>
                      <a:pt x="0" y="127987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4980830" y="4067369"/>
                <a:ext cx="1280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800" h="1">
                    <a:moveTo>
                      <a:pt x="12799" y="0"/>
                    </a:moveTo>
                    <a:lnTo>
                      <a:pt x="0" y="0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5083219" y="3952180"/>
                <a:ext cx="188511" cy="400330"/>
              </a:xfrm>
              <a:custGeom>
                <a:avLst/>
                <a:gdLst/>
                <a:ahLst/>
                <a:cxnLst/>
                <a:rect l="0" t="0" r="0" b="0"/>
                <a:pathLst>
                  <a:path w="188511" h="400330">
                    <a:moveTo>
                      <a:pt x="0" y="0"/>
                    </a:moveTo>
                    <a:lnTo>
                      <a:pt x="10131" y="59482"/>
                    </a:lnTo>
                    <a:lnTo>
                      <a:pt x="19067" y="131363"/>
                    </a:lnTo>
                    <a:lnTo>
                      <a:pt x="30457" y="189979"/>
                    </a:lnTo>
                    <a:lnTo>
                      <a:pt x="38250" y="263269"/>
                    </a:lnTo>
                    <a:lnTo>
                      <a:pt x="48217" y="332523"/>
                    </a:lnTo>
                    <a:lnTo>
                      <a:pt x="48449" y="356834"/>
                    </a:lnTo>
                    <a:lnTo>
                      <a:pt x="46521" y="357345"/>
                    </a:lnTo>
                    <a:lnTo>
                      <a:pt x="43813" y="353418"/>
                    </a:lnTo>
                    <a:lnTo>
                      <a:pt x="46796" y="320715"/>
                    </a:lnTo>
                    <a:lnTo>
                      <a:pt x="63481" y="281794"/>
                    </a:lnTo>
                    <a:lnTo>
                      <a:pt x="82253" y="263658"/>
                    </a:lnTo>
                    <a:lnTo>
                      <a:pt x="93231" y="256831"/>
                    </a:lnTo>
                    <a:lnTo>
                      <a:pt x="116807" y="253037"/>
                    </a:lnTo>
                    <a:lnTo>
                      <a:pt x="129066" y="254017"/>
                    </a:lnTo>
                    <a:lnTo>
                      <a:pt x="150272" y="262689"/>
                    </a:lnTo>
                    <a:lnTo>
                      <a:pt x="159909" y="268984"/>
                    </a:lnTo>
                    <a:lnTo>
                      <a:pt x="174408" y="287354"/>
                    </a:lnTo>
                    <a:lnTo>
                      <a:pt x="184171" y="311162"/>
                    </a:lnTo>
                    <a:lnTo>
                      <a:pt x="188510" y="340704"/>
                    </a:lnTo>
                    <a:lnTo>
                      <a:pt x="182854" y="365210"/>
                    </a:lnTo>
                    <a:lnTo>
                      <a:pt x="177364" y="375727"/>
                    </a:lnTo>
                    <a:lnTo>
                      <a:pt x="159888" y="391205"/>
                    </a:lnTo>
                    <a:lnTo>
                      <a:pt x="149254" y="397323"/>
                    </a:lnTo>
                    <a:lnTo>
                      <a:pt x="126063" y="400329"/>
                    </a:lnTo>
                    <a:lnTo>
                      <a:pt x="58611" y="386944"/>
                    </a:lnTo>
                    <a:lnTo>
                      <a:pt x="38397" y="383963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5326395" y="3964980"/>
                <a:ext cx="12800" cy="371164"/>
              </a:xfrm>
              <a:custGeom>
                <a:avLst/>
                <a:gdLst/>
                <a:ahLst/>
                <a:cxnLst/>
                <a:rect l="0" t="0" r="0" b="0"/>
                <a:pathLst>
                  <a:path w="12800" h="371164">
                    <a:moveTo>
                      <a:pt x="0" y="0"/>
                    </a:moveTo>
                    <a:lnTo>
                      <a:pt x="0" y="71255"/>
                    </a:lnTo>
                    <a:lnTo>
                      <a:pt x="0" y="147329"/>
                    </a:lnTo>
                    <a:lnTo>
                      <a:pt x="1422" y="209720"/>
                    </a:lnTo>
                    <a:lnTo>
                      <a:pt x="8796" y="271817"/>
                    </a:lnTo>
                    <a:lnTo>
                      <a:pt x="12008" y="336897"/>
                    </a:lnTo>
                    <a:lnTo>
                      <a:pt x="12799" y="371163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5390389" y="4111744"/>
                <a:ext cx="166384" cy="224399"/>
              </a:xfrm>
              <a:custGeom>
                <a:avLst/>
                <a:gdLst/>
                <a:ahLst/>
                <a:cxnLst/>
                <a:rect l="0" t="0" r="0" b="0"/>
                <a:pathLst>
                  <a:path w="166384" h="224399">
                    <a:moveTo>
                      <a:pt x="0" y="96411"/>
                    </a:moveTo>
                    <a:lnTo>
                      <a:pt x="71256" y="96411"/>
                    </a:lnTo>
                    <a:lnTo>
                      <a:pt x="113548" y="82822"/>
                    </a:lnTo>
                    <a:lnTo>
                      <a:pt x="121205" y="73131"/>
                    </a:lnTo>
                    <a:lnTo>
                      <a:pt x="125921" y="47194"/>
                    </a:lnTo>
                    <a:lnTo>
                      <a:pt x="119485" y="24290"/>
                    </a:lnTo>
                    <a:lnTo>
                      <a:pt x="113787" y="14201"/>
                    </a:lnTo>
                    <a:lnTo>
                      <a:pt x="104299" y="7475"/>
                    </a:lnTo>
                    <a:lnTo>
                      <a:pt x="78589" y="0"/>
                    </a:lnTo>
                    <a:lnTo>
                      <a:pt x="66613" y="852"/>
                    </a:lnTo>
                    <a:lnTo>
                      <a:pt x="45723" y="9382"/>
                    </a:lnTo>
                    <a:lnTo>
                      <a:pt x="30750" y="26446"/>
                    </a:lnTo>
                    <a:lnTo>
                      <a:pt x="9550" y="72162"/>
                    </a:lnTo>
                    <a:lnTo>
                      <a:pt x="8037" y="97010"/>
                    </a:lnTo>
                    <a:lnTo>
                      <a:pt x="13527" y="122275"/>
                    </a:lnTo>
                    <a:lnTo>
                      <a:pt x="32607" y="159061"/>
                    </a:lnTo>
                    <a:lnTo>
                      <a:pt x="57696" y="188606"/>
                    </a:lnTo>
                    <a:lnTo>
                      <a:pt x="79682" y="206595"/>
                    </a:lnTo>
                    <a:lnTo>
                      <a:pt x="107466" y="216486"/>
                    </a:lnTo>
                    <a:lnTo>
                      <a:pt x="166383" y="224398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5803951" y="3862590"/>
                <a:ext cx="191984" cy="460755"/>
              </a:xfrm>
              <a:custGeom>
                <a:avLst/>
                <a:gdLst/>
                <a:ahLst/>
                <a:cxnLst/>
                <a:rect l="0" t="0" r="0" b="0"/>
                <a:pathLst>
                  <a:path w="191984" h="460755">
                    <a:moveTo>
                      <a:pt x="8796" y="0"/>
                    </a:moveTo>
                    <a:lnTo>
                      <a:pt x="0" y="33498"/>
                    </a:lnTo>
                    <a:lnTo>
                      <a:pt x="580" y="105636"/>
                    </a:lnTo>
                    <a:lnTo>
                      <a:pt x="10154" y="167345"/>
                    </a:lnTo>
                    <a:lnTo>
                      <a:pt x="18205" y="230662"/>
                    </a:lnTo>
                    <a:lnTo>
                      <a:pt x="24382" y="290662"/>
                    </a:lnTo>
                    <a:lnTo>
                      <a:pt x="32416" y="361898"/>
                    </a:lnTo>
                    <a:lnTo>
                      <a:pt x="31653" y="369252"/>
                    </a:lnTo>
                    <a:lnTo>
                      <a:pt x="29722" y="369890"/>
                    </a:lnTo>
                    <a:lnTo>
                      <a:pt x="27013" y="366047"/>
                    </a:lnTo>
                    <a:lnTo>
                      <a:pt x="29994" y="333463"/>
                    </a:lnTo>
                    <a:lnTo>
                      <a:pt x="46679" y="294577"/>
                    </a:lnTo>
                    <a:lnTo>
                      <a:pt x="65451" y="276449"/>
                    </a:lnTo>
                    <a:lnTo>
                      <a:pt x="76429" y="269624"/>
                    </a:lnTo>
                    <a:lnTo>
                      <a:pt x="100005" y="265833"/>
                    </a:lnTo>
                    <a:lnTo>
                      <a:pt x="112265" y="266813"/>
                    </a:lnTo>
                    <a:lnTo>
                      <a:pt x="133470" y="275486"/>
                    </a:lnTo>
                    <a:lnTo>
                      <a:pt x="170259" y="304229"/>
                    </a:lnTo>
                    <a:lnTo>
                      <a:pt x="189522" y="335688"/>
                    </a:lnTo>
                    <a:lnTo>
                      <a:pt x="191983" y="363455"/>
                    </a:lnTo>
                    <a:lnTo>
                      <a:pt x="186913" y="393334"/>
                    </a:lnTo>
                    <a:lnTo>
                      <a:pt x="175180" y="420835"/>
                    </a:lnTo>
                    <a:lnTo>
                      <a:pt x="145790" y="453508"/>
                    </a:lnTo>
                    <a:lnTo>
                      <a:pt x="132833" y="458767"/>
                    </a:lnTo>
                    <a:lnTo>
                      <a:pt x="72789" y="460754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6094319" y="4169759"/>
                <a:ext cx="63994" cy="127988"/>
              </a:xfrm>
              <a:custGeom>
                <a:avLst/>
                <a:gdLst/>
                <a:ahLst/>
                <a:cxnLst/>
                <a:rect l="0" t="0" r="0" b="0"/>
                <a:pathLst>
                  <a:path w="63994" h="127988">
                    <a:moveTo>
                      <a:pt x="0" y="0"/>
                    </a:moveTo>
                    <a:lnTo>
                      <a:pt x="21830" y="65492"/>
                    </a:lnTo>
                    <a:lnTo>
                      <a:pt x="35699" y="99990"/>
                    </a:lnTo>
                    <a:lnTo>
                      <a:pt x="63993" y="127987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Freeform 219"/>
              <p:cNvSpPr/>
              <p:nvPr/>
            </p:nvSpPr>
            <p:spPr>
              <a:xfrm>
                <a:off x="6055922" y="4092966"/>
                <a:ext cx="217580" cy="447957"/>
              </a:xfrm>
              <a:custGeom>
                <a:avLst/>
                <a:gdLst/>
                <a:ahLst/>
                <a:cxnLst/>
                <a:rect l="0" t="0" r="0" b="0"/>
                <a:pathLst>
                  <a:path w="217580" h="447957">
                    <a:moveTo>
                      <a:pt x="217579" y="0"/>
                    </a:moveTo>
                    <a:lnTo>
                      <a:pt x="181951" y="42423"/>
                    </a:lnTo>
                    <a:lnTo>
                      <a:pt x="149023" y="110823"/>
                    </a:lnTo>
                    <a:lnTo>
                      <a:pt x="118923" y="185220"/>
                    </a:lnTo>
                    <a:lnTo>
                      <a:pt x="92067" y="255429"/>
                    </a:lnTo>
                    <a:lnTo>
                      <a:pt x="68170" y="320177"/>
                    </a:lnTo>
                    <a:lnTo>
                      <a:pt x="37537" y="390903"/>
                    </a:lnTo>
                    <a:lnTo>
                      <a:pt x="0" y="447956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1" name="Freeform 220"/>
              <p:cNvSpPr/>
              <p:nvPr/>
            </p:nvSpPr>
            <p:spPr>
              <a:xfrm>
                <a:off x="6544736" y="3896956"/>
                <a:ext cx="317507" cy="574022"/>
              </a:xfrm>
              <a:custGeom>
                <a:avLst/>
                <a:gdLst/>
                <a:ahLst/>
                <a:cxnLst/>
                <a:rect l="0" t="0" r="0" b="0"/>
                <a:pathLst>
                  <a:path w="317507" h="574022">
                    <a:moveTo>
                      <a:pt x="35934" y="4030"/>
                    </a:moveTo>
                    <a:lnTo>
                      <a:pt x="14103" y="79740"/>
                    </a:lnTo>
                    <a:lnTo>
                      <a:pt x="5848" y="112101"/>
                    </a:lnTo>
                    <a:lnTo>
                      <a:pt x="3078" y="117317"/>
                    </a:lnTo>
                    <a:lnTo>
                      <a:pt x="1231" y="115107"/>
                    </a:lnTo>
                    <a:lnTo>
                      <a:pt x="0" y="107945"/>
                    </a:lnTo>
                    <a:lnTo>
                      <a:pt x="5061" y="77482"/>
                    </a:lnTo>
                    <a:lnTo>
                      <a:pt x="22362" y="48231"/>
                    </a:lnTo>
                    <a:lnTo>
                      <a:pt x="45502" y="21551"/>
                    </a:lnTo>
                    <a:lnTo>
                      <a:pt x="77165" y="2427"/>
                    </a:lnTo>
                    <a:lnTo>
                      <a:pt x="101187" y="0"/>
                    </a:lnTo>
                    <a:lnTo>
                      <a:pt x="113566" y="1343"/>
                    </a:lnTo>
                    <a:lnTo>
                      <a:pt x="123240" y="6505"/>
                    </a:lnTo>
                    <a:lnTo>
                      <a:pt x="137782" y="23617"/>
                    </a:lnTo>
                    <a:lnTo>
                      <a:pt x="163288" y="85508"/>
                    </a:lnTo>
                    <a:lnTo>
                      <a:pt x="187655" y="156802"/>
                    </a:lnTo>
                    <a:lnTo>
                      <a:pt x="197973" y="225160"/>
                    </a:lnTo>
                    <a:lnTo>
                      <a:pt x="201030" y="292658"/>
                    </a:lnTo>
                    <a:lnTo>
                      <a:pt x="195141" y="364485"/>
                    </a:lnTo>
                    <a:lnTo>
                      <a:pt x="184390" y="433011"/>
                    </a:lnTo>
                    <a:lnTo>
                      <a:pt x="165404" y="484759"/>
                    </a:lnTo>
                    <a:lnTo>
                      <a:pt x="105728" y="559886"/>
                    </a:lnTo>
                    <a:lnTo>
                      <a:pt x="80226" y="571045"/>
                    </a:lnTo>
                    <a:lnTo>
                      <a:pt x="65462" y="574021"/>
                    </a:lnTo>
                    <a:lnTo>
                      <a:pt x="52776" y="573161"/>
                    </a:lnTo>
                    <a:lnTo>
                      <a:pt x="31094" y="564620"/>
                    </a:lnTo>
                    <a:lnTo>
                      <a:pt x="15770" y="547552"/>
                    </a:lnTo>
                    <a:lnTo>
                      <a:pt x="9692" y="537028"/>
                    </a:lnTo>
                    <a:lnTo>
                      <a:pt x="1139" y="488243"/>
                    </a:lnTo>
                    <a:lnTo>
                      <a:pt x="5399" y="442345"/>
                    </a:lnTo>
                    <a:lnTo>
                      <a:pt x="15727" y="418785"/>
                    </a:lnTo>
                    <a:lnTo>
                      <a:pt x="22463" y="408521"/>
                    </a:lnTo>
                    <a:lnTo>
                      <a:pt x="41323" y="393323"/>
                    </a:lnTo>
                    <a:lnTo>
                      <a:pt x="52325" y="387280"/>
                    </a:lnTo>
                    <a:lnTo>
                      <a:pt x="79719" y="384357"/>
                    </a:lnTo>
                    <a:lnTo>
                      <a:pt x="136860" y="394068"/>
                    </a:lnTo>
                    <a:lnTo>
                      <a:pt x="212254" y="427750"/>
                    </a:lnTo>
                    <a:lnTo>
                      <a:pt x="287865" y="470118"/>
                    </a:lnTo>
                    <a:lnTo>
                      <a:pt x="317506" y="477582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2" name="Freeform 221"/>
              <p:cNvSpPr/>
              <p:nvPr/>
            </p:nvSpPr>
            <p:spPr>
              <a:xfrm>
                <a:off x="7120414" y="4130688"/>
                <a:ext cx="381765" cy="269422"/>
              </a:xfrm>
              <a:custGeom>
                <a:avLst/>
                <a:gdLst/>
                <a:ahLst/>
                <a:cxnLst/>
                <a:rect l="0" t="0" r="0" b="0"/>
                <a:pathLst>
                  <a:path w="381765" h="269422">
                    <a:moveTo>
                      <a:pt x="100192" y="128662"/>
                    </a:moveTo>
                    <a:lnTo>
                      <a:pt x="110322" y="83103"/>
                    </a:lnTo>
                    <a:lnTo>
                      <a:pt x="108408" y="40741"/>
                    </a:lnTo>
                    <a:lnTo>
                      <a:pt x="105669" y="27386"/>
                    </a:lnTo>
                    <a:lnTo>
                      <a:pt x="99577" y="17060"/>
                    </a:lnTo>
                    <a:lnTo>
                      <a:pt x="81431" y="1795"/>
                    </a:lnTo>
                    <a:lnTo>
                      <a:pt x="72042" y="0"/>
                    </a:lnTo>
                    <a:lnTo>
                      <a:pt x="62938" y="1647"/>
                    </a:lnTo>
                    <a:lnTo>
                      <a:pt x="54025" y="5589"/>
                    </a:lnTo>
                    <a:lnTo>
                      <a:pt x="27892" y="31521"/>
                    </a:lnTo>
                    <a:lnTo>
                      <a:pt x="8929" y="79813"/>
                    </a:lnTo>
                    <a:lnTo>
                      <a:pt x="0" y="149613"/>
                    </a:lnTo>
                    <a:lnTo>
                      <a:pt x="2028" y="214386"/>
                    </a:lnTo>
                    <a:lnTo>
                      <a:pt x="9635" y="240710"/>
                    </a:lnTo>
                    <a:lnTo>
                      <a:pt x="22496" y="261890"/>
                    </a:lnTo>
                    <a:lnTo>
                      <a:pt x="31330" y="267254"/>
                    </a:lnTo>
                    <a:lnTo>
                      <a:pt x="52521" y="269421"/>
                    </a:lnTo>
                    <a:lnTo>
                      <a:pt x="61301" y="265164"/>
                    </a:lnTo>
                    <a:lnTo>
                      <a:pt x="74849" y="249057"/>
                    </a:lnTo>
                    <a:lnTo>
                      <a:pt x="109794" y="181526"/>
                    </a:lnTo>
                    <a:lnTo>
                      <a:pt x="118680" y="153579"/>
                    </a:lnTo>
                    <a:lnTo>
                      <a:pt x="125105" y="115820"/>
                    </a:lnTo>
                    <a:lnTo>
                      <a:pt x="128177" y="115834"/>
                    </a:lnTo>
                    <a:lnTo>
                      <a:pt x="131647" y="120111"/>
                    </a:lnTo>
                    <a:lnTo>
                      <a:pt x="162587" y="185579"/>
                    </a:lnTo>
                    <a:lnTo>
                      <a:pt x="171652" y="189360"/>
                    </a:lnTo>
                    <a:lnTo>
                      <a:pt x="181962" y="189037"/>
                    </a:lnTo>
                    <a:lnTo>
                      <a:pt x="193101" y="185977"/>
                    </a:lnTo>
                    <a:lnTo>
                      <a:pt x="200527" y="178249"/>
                    </a:lnTo>
                    <a:lnTo>
                      <a:pt x="208779" y="154493"/>
                    </a:lnTo>
                    <a:lnTo>
                      <a:pt x="213824" y="148727"/>
                    </a:lnTo>
                    <a:lnTo>
                      <a:pt x="220031" y="147727"/>
                    </a:lnTo>
                    <a:lnTo>
                      <a:pt x="227013" y="149904"/>
                    </a:lnTo>
                    <a:lnTo>
                      <a:pt x="231669" y="157044"/>
                    </a:lnTo>
                    <a:lnTo>
                      <a:pt x="247534" y="231373"/>
                    </a:lnTo>
                    <a:lnTo>
                      <a:pt x="246771" y="231266"/>
                    </a:lnTo>
                    <a:lnTo>
                      <a:pt x="235328" y="200440"/>
                    </a:lnTo>
                    <a:lnTo>
                      <a:pt x="229591" y="134255"/>
                    </a:lnTo>
                    <a:lnTo>
                      <a:pt x="231442" y="84970"/>
                    </a:lnTo>
                    <a:lnTo>
                      <a:pt x="241954" y="61367"/>
                    </a:lnTo>
                    <a:lnTo>
                      <a:pt x="251583" y="55357"/>
                    </a:lnTo>
                    <a:lnTo>
                      <a:pt x="277451" y="52472"/>
                    </a:lnTo>
                    <a:lnTo>
                      <a:pt x="300325" y="59722"/>
                    </a:lnTo>
                    <a:lnTo>
                      <a:pt x="338184" y="87551"/>
                    </a:lnTo>
                    <a:lnTo>
                      <a:pt x="357632" y="118851"/>
                    </a:lnTo>
                    <a:lnTo>
                      <a:pt x="381764" y="179857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Freeform 222"/>
              <p:cNvSpPr/>
              <p:nvPr/>
            </p:nvSpPr>
            <p:spPr>
              <a:xfrm>
                <a:off x="7593793" y="3908469"/>
                <a:ext cx="125964" cy="502015"/>
              </a:xfrm>
              <a:custGeom>
                <a:avLst/>
                <a:gdLst/>
                <a:ahLst/>
                <a:cxnLst/>
                <a:rect l="0" t="0" r="0" b="0"/>
                <a:pathLst>
                  <a:path w="125964" h="502015">
                    <a:moveTo>
                      <a:pt x="61969" y="350881"/>
                    </a:moveTo>
                    <a:lnTo>
                      <a:pt x="44156" y="275399"/>
                    </a:lnTo>
                    <a:lnTo>
                      <a:pt x="38717" y="269274"/>
                    </a:lnTo>
                    <a:lnTo>
                      <a:pt x="32247" y="268034"/>
                    </a:lnTo>
                    <a:lnTo>
                      <a:pt x="25090" y="270053"/>
                    </a:lnTo>
                    <a:lnTo>
                      <a:pt x="18896" y="275664"/>
                    </a:lnTo>
                    <a:lnTo>
                      <a:pt x="8222" y="293276"/>
                    </a:lnTo>
                    <a:lnTo>
                      <a:pt x="0" y="350984"/>
                    </a:lnTo>
                    <a:lnTo>
                      <a:pt x="2168" y="425587"/>
                    </a:lnTo>
                    <a:lnTo>
                      <a:pt x="15869" y="488726"/>
                    </a:lnTo>
                    <a:lnTo>
                      <a:pt x="22704" y="496817"/>
                    </a:lnTo>
                    <a:lnTo>
                      <a:pt x="31526" y="500788"/>
                    </a:lnTo>
                    <a:lnTo>
                      <a:pt x="41674" y="502014"/>
                    </a:lnTo>
                    <a:lnTo>
                      <a:pt x="51283" y="498565"/>
                    </a:lnTo>
                    <a:lnTo>
                      <a:pt x="69545" y="483356"/>
                    </a:lnTo>
                    <a:lnTo>
                      <a:pt x="89022" y="444014"/>
                    </a:lnTo>
                    <a:lnTo>
                      <a:pt x="106920" y="379759"/>
                    </a:lnTo>
                    <a:lnTo>
                      <a:pt x="115724" y="304706"/>
                    </a:lnTo>
                    <a:lnTo>
                      <a:pt x="122929" y="237180"/>
                    </a:lnTo>
                    <a:lnTo>
                      <a:pt x="118570" y="164250"/>
                    </a:lnTo>
                    <a:lnTo>
                      <a:pt x="112811" y="89748"/>
                    </a:lnTo>
                    <a:lnTo>
                      <a:pt x="99453" y="22573"/>
                    </a:lnTo>
                    <a:lnTo>
                      <a:pt x="95491" y="8288"/>
                    </a:lnTo>
                    <a:lnTo>
                      <a:pt x="90006" y="1609"/>
                    </a:lnTo>
                    <a:lnTo>
                      <a:pt x="83505" y="0"/>
                    </a:lnTo>
                    <a:lnTo>
                      <a:pt x="76326" y="1772"/>
                    </a:lnTo>
                    <a:lnTo>
                      <a:pt x="71541" y="10064"/>
                    </a:lnTo>
                    <a:lnTo>
                      <a:pt x="66223" y="38238"/>
                    </a:lnTo>
                    <a:lnTo>
                      <a:pt x="73028" y="112839"/>
                    </a:lnTo>
                    <a:lnTo>
                      <a:pt x="88066" y="183826"/>
                    </a:lnTo>
                    <a:lnTo>
                      <a:pt x="104730" y="252625"/>
                    </a:lnTo>
                    <a:lnTo>
                      <a:pt x="122184" y="316558"/>
                    </a:lnTo>
                    <a:lnTo>
                      <a:pt x="125963" y="338082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Freeform 223"/>
              <p:cNvSpPr/>
              <p:nvPr/>
            </p:nvSpPr>
            <p:spPr>
              <a:xfrm>
                <a:off x="7975730" y="3858797"/>
                <a:ext cx="252650" cy="451749"/>
              </a:xfrm>
              <a:custGeom>
                <a:avLst/>
                <a:gdLst/>
                <a:ahLst/>
                <a:cxnLst/>
                <a:rect l="0" t="0" r="0" b="0"/>
                <a:pathLst>
                  <a:path w="252650" h="451749">
                    <a:moveTo>
                      <a:pt x="102390" y="3793"/>
                    </a:moveTo>
                    <a:lnTo>
                      <a:pt x="82007" y="10587"/>
                    </a:lnTo>
                    <a:lnTo>
                      <a:pt x="68208" y="25299"/>
                    </a:lnTo>
                    <a:lnTo>
                      <a:pt x="38766" y="94148"/>
                    </a:lnTo>
                    <a:lnTo>
                      <a:pt x="34377" y="106692"/>
                    </a:lnTo>
                    <a:lnTo>
                      <a:pt x="32872" y="107944"/>
                    </a:lnTo>
                    <a:lnTo>
                      <a:pt x="44182" y="54096"/>
                    </a:lnTo>
                    <a:lnTo>
                      <a:pt x="62707" y="23121"/>
                    </a:lnTo>
                    <a:lnTo>
                      <a:pt x="81909" y="8591"/>
                    </a:lnTo>
                    <a:lnTo>
                      <a:pt x="93002" y="2725"/>
                    </a:lnTo>
                    <a:lnTo>
                      <a:pt x="116705" y="0"/>
                    </a:lnTo>
                    <a:lnTo>
                      <a:pt x="140038" y="4951"/>
                    </a:lnTo>
                    <a:lnTo>
                      <a:pt x="159889" y="16633"/>
                    </a:lnTo>
                    <a:lnTo>
                      <a:pt x="166320" y="26573"/>
                    </a:lnTo>
                    <a:lnTo>
                      <a:pt x="173466" y="52788"/>
                    </a:lnTo>
                    <a:lnTo>
                      <a:pt x="170694" y="99526"/>
                    </a:lnTo>
                    <a:lnTo>
                      <a:pt x="160715" y="125029"/>
                    </a:lnTo>
                    <a:lnTo>
                      <a:pt x="145378" y="145844"/>
                    </a:lnTo>
                    <a:lnTo>
                      <a:pt x="124339" y="164577"/>
                    </a:lnTo>
                    <a:lnTo>
                      <a:pt x="118445" y="166443"/>
                    </a:lnTo>
                    <a:lnTo>
                      <a:pt x="115938" y="163421"/>
                    </a:lnTo>
                    <a:lnTo>
                      <a:pt x="115688" y="157140"/>
                    </a:lnTo>
                    <a:lnTo>
                      <a:pt x="119788" y="154375"/>
                    </a:lnTo>
                    <a:lnTo>
                      <a:pt x="135720" y="155095"/>
                    </a:lnTo>
                    <a:lnTo>
                      <a:pt x="168675" y="163495"/>
                    </a:lnTo>
                    <a:lnTo>
                      <a:pt x="198664" y="181785"/>
                    </a:lnTo>
                    <a:lnTo>
                      <a:pt x="225563" y="212012"/>
                    </a:lnTo>
                    <a:lnTo>
                      <a:pt x="244751" y="247987"/>
                    </a:lnTo>
                    <a:lnTo>
                      <a:pt x="252649" y="292461"/>
                    </a:lnTo>
                    <a:lnTo>
                      <a:pt x="248195" y="341664"/>
                    </a:lnTo>
                    <a:lnTo>
                      <a:pt x="237822" y="367743"/>
                    </a:lnTo>
                    <a:lnTo>
                      <a:pt x="231074" y="378680"/>
                    </a:lnTo>
                    <a:lnTo>
                      <a:pt x="212200" y="394623"/>
                    </a:lnTo>
                    <a:lnTo>
                      <a:pt x="136522" y="425629"/>
                    </a:lnTo>
                    <a:lnTo>
                      <a:pt x="71684" y="436318"/>
                    </a:lnTo>
                    <a:lnTo>
                      <a:pt x="0" y="451748"/>
                    </a:lnTo>
                  </a:path>
                </a:pathLst>
              </a:custGeom>
              <a:ln w="46315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27" name="Freeform 226"/>
          <p:cNvSpPr/>
          <p:nvPr/>
        </p:nvSpPr>
        <p:spPr>
          <a:xfrm>
            <a:off x="1427398" y="4667094"/>
            <a:ext cx="281972" cy="632982"/>
          </a:xfrm>
          <a:custGeom>
            <a:avLst/>
            <a:gdLst/>
            <a:ahLst/>
            <a:cxnLst/>
            <a:rect l="0" t="0" r="0" b="0"/>
            <a:pathLst>
              <a:path w="281972" h="632982">
                <a:moveTo>
                  <a:pt x="254853" y="185531"/>
                </a:moveTo>
                <a:lnTo>
                  <a:pt x="265585" y="137265"/>
                </a:lnTo>
                <a:lnTo>
                  <a:pt x="263557" y="92386"/>
                </a:lnTo>
                <a:lnTo>
                  <a:pt x="249374" y="36730"/>
                </a:lnTo>
                <a:lnTo>
                  <a:pt x="242161" y="26068"/>
                </a:lnTo>
                <a:lnTo>
                  <a:pt x="222094" y="10203"/>
                </a:lnTo>
                <a:lnTo>
                  <a:pt x="178188" y="0"/>
                </a:lnTo>
                <a:lnTo>
                  <a:pt x="148465" y="5648"/>
                </a:lnTo>
                <a:lnTo>
                  <a:pt x="80366" y="42211"/>
                </a:lnTo>
                <a:lnTo>
                  <a:pt x="58787" y="59562"/>
                </a:lnTo>
                <a:lnTo>
                  <a:pt x="36896" y="93468"/>
                </a:lnTo>
                <a:lnTo>
                  <a:pt x="11251" y="162806"/>
                </a:lnTo>
                <a:lnTo>
                  <a:pt x="0" y="231596"/>
                </a:lnTo>
                <a:lnTo>
                  <a:pt x="12345" y="306486"/>
                </a:lnTo>
                <a:lnTo>
                  <a:pt x="16346" y="320404"/>
                </a:lnTo>
                <a:lnTo>
                  <a:pt x="23533" y="331190"/>
                </a:lnTo>
                <a:lnTo>
                  <a:pt x="43571" y="347191"/>
                </a:lnTo>
                <a:lnTo>
                  <a:pt x="80263" y="364669"/>
                </a:lnTo>
                <a:lnTo>
                  <a:pt x="106449" y="366590"/>
                </a:lnTo>
                <a:lnTo>
                  <a:pt x="133153" y="360915"/>
                </a:lnTo>
                <a:lnTo>
                  <a:pt x="172090" y="340780"/>
                </a:lnTo>
                <a:lnTo>
                  <a:pt x="203380" y="314224"/>
                </a:lnTo>
                <a:lnTo>
                  <a:pt x="230227" y="276894"/>
                </a:lnTo>
                <a:lnTo>
                  <a:pt x="246887" y="226830"/>
                </a:lnTo>
                <a:lnTo>
                  <a:pt x="250986" y="167971"/>
                </a:lnTo>
                <a:lnTo>
                  <a:pt x="246606" y="135543"/>
                </a:lnTo>
                <a:lnTo>
                  <a:pt x="243328" y="131113"/>
                </a:lnTo>
                <a:lnTo>
                  <a:pt x="239637" y="134187"/>
                </a:lnTo>
                <a:lnTo>
                  <a:pt x="235670" y="142262"/>
                </a:lnTo>
                <a:lnTo>
                  <a:pt x="230086" y="189618"/>
                </a:lnTo>
                <a:lnTo>
                  <a:pt x="235629" y="251357"/>
                </a:lnTo>
                <a:lnTo>
                  <a:pt x="239615" y="317357"/>
                </a:lnTo>
                <a:lnTo>
                  <a:pt x="247995" y="384622"/>
                </a:lnTo>
                <a:lnTo>
                  <a:pt x="255005" y="465517"/>
                </a:lnTo>
                <a:lnTo>
                  <a:pt x="269335" y="544437"/>
                </a:lnTo>
                <a:lnTo>
                  <a:pt x="278227" y="590173"/>
                </a:lnTo>
                <a:lnTo>
                  <a:pt x="281971" y="632981"/>
                </a:lnTo>
              </a:path>
            </a:pathLst>
          </a:custGeom>
          <a:ln w="49143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0" name="Group 289"/>
          <p:cNvGrpSpPr/>
          <p:nvPr/>
        </p:nvGrpSpPr>
        <p:grpSpPr>
          <a:xfrm>
            <a:off x="2514468" y="4686129"/>
            <a:ext cx="7169176" cy="594912"/>
            <a:chOff x="2514468" y="4686129"/>
            <a:chExt cx="7169176" cy="594912"/>
          </a:xfrm>
        </p:grpSpPr>
        <p:grpSp>
          <p:nvGrpSpPr>
            <p:cNvPr id="252" name="Group 251"/>
            <p:cNvGrpSpPr/>
            <p:nvPr/>
          </p:nvGrpSpPr>
          <p:grpSpPr>
            <a:xfrm>
              <a:off x="2514468" y="4766126"/>
              <a:ext cx="3052377" cy="494400"/>
              <a:chOff x="2514468" y="4766126"/>
              <a:chExt cx="3052377" cy="494400"/>
            </a:xfrm>
          </p:grpSpPr>
          <p:sp>
            <p:nvSpPr>
              <p:cNvPr id="228" name="Freeform 227"/>
              <p:cNvSpPr/>
              <p:nvPr/>
            </p:nvSpPr>
            <p:spPr>
              <a:xfrm>
                <a:off x="2601374" y="4839985"/>
                <a:ext cx="15666" cy="287199"/>
              </a:xfrm>
              <a:custGeom>
                <a:avLst/>
                <a:gdLst/>
                <a:ahLst/>
                <a:cxnLst/>
                <a:rect l="0" t="0" r="0" b="0"/>
                <a:pathLst>
                  <a:path w="15666" h="287199">
                    <a:moveTo>
                      <a:pt x="15665" y="0"/>
                    </a:moveTo>
                    <a:lnTo>
                      <a:pt x="7546" y="47670"/>
                    </a:lnTo>
                    <a:lnTo>
                      <a:pt x="6041" y="94282"/>
                    </a:lnTo>
                    <a:lnTo>
                      <a:pt x="5595" y="144182"/>
                    </a:lnTo>
                    <a:lnTo>
                      <a:pt x="0" y="201204"/>
                    </a:lnTo>
                    <a:lnTo>
                      <a:pt x="3907" y="260988"/>
                    </a:lnTo>
                    <a:lnTo>
                      <a:pt x="5408" y="28719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9" name="Freeform 228"/>
              <p:cNvSpPr/>
              <p:nvPr/>
            </p:nvSpPr>
            <p:spPr>
              <a:xfrm>
                <a:off x="2514468" y="4798957"/>
                <a:ext cx="215399" cy="51286"/>
              </a:xfrm>
              <a:custGeom>
                <a:avLst/>
                <a:gdLst/>
                <a:ahLst/>
                <a:cxnLst/>
                <a:rect l="0" t="0" r="0" b="0"/>
                <a:pathLst>
                  <a:path w="215399" h="51286">
                    <a:moveTo>
                      <a:pt x="215398" y="0"/>
                    </a:moveTo>
                    <a:lnTo>
                      <a:pt x="158293" y="5445"/>
                    </a:lnTo>
                    <a:lnTo>
                      <a:pt x="106655" y="17495"/>
                    </a:lnTo>
                    <a:lnTo>
                      <a:pt x="46378" y="39688"/>
                    </a:lnTo>
                    <a:lnTo>
                      <a:pt x="0" y="51285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0" name="Freeform 229"/>
              <p:cNvSpPr/>
              <p:nvPr/>
            </p:nvSpPr>
            <p:spPr>
              <a:xfrm>
                <a:off x="2703907" y="4839985"/>
                <a:ext cx="226566" cy="266685"/>
              </a:xfrm>
              <a:custGeom>
                <a:avLst/>
                <a:gdLst/>
                <a:ahLst/>
                <a:cxnLst/>
                <a:rect l="0" t="0" r="0" b="0"/>
                <a:pathLst>
                  <a:path w="226566" h="266685">
                    <a:moveTo>
                      <a:pt x="5445" y="0"/>
                    </a:moveTo>
                    <a:lnTo>
                      <a:pt x="0" y="16336"/>
                    </a:lnTo>
                    <a:lnTo>
                      <a:pt x="366" y="33473"/>
                    </a:lnTo>
                    <a:lnTo>
                      <a:pt x="5916" y="91741"/>
                    </a:lnTo>
                    <a:lnTo>
                      <a:pt x="12296" y="138618"/>
                    </a:lnTo>
                    <a:lnTo>
                      <a:pt x="15833" y="187457"/>
                    </a:lnTo>
                    <a:lnTo>
                      <a:pt x="23622" y="245379"/>
                    </a:lnTo>
                    <a:lnTo>
                      <a:pt x="24920" y="262913"/>
                    </a:lnTo>
                    <a:lnTo>
                      <a:pt x="25868" y="206278"/>
                    </a:lnTo>
                    <a:lnTo>
                      <a:pt x="31393" y="145325"/>
                    </a:lnTo>
                    <a:lnTo>
                      <a:pt x="36420" y="136772"/>
                    </a:lnTo>
                    <a:lnTo>
                      <a:pt x="51123" y="124229"/>
                    </a:lnTo>
                    <a:lnTo>
                      <a:pt x="58690" y="122708"/>
                    </a:lnTo>
                    <a:lnTo>
                      <a:pt x="66015" y="123974"/>
                    </a:lnTo>
                    <a:lnTo>
                      <a:pt x="80232" y="131458"/>
                    </a:lnTo>
                    <a:lnTo>
                      <a:pt x="94148" y="142382"/>
                    </a:lnTo>
                    <a:lnTo>
                      <a:pt x="109352" y="166792"/>
                    </a:lnTo>
                    <a:lnTo>
                      <a:pt x="124700" y="214999"/>
                    </a:lnTo>
                    <a:lnTo>
                      <a:pt x="134107" y="251497"/>
                    </a:lnTo>
                    <a:lnTo>
                      <a:pt x="135667" y="250861"/>
                    </a:lnTo>
                    <a:lnTo>
                      <a:pt x="143616" y="217085"/>
                    </a:lnTo>
                    <a:lnTo>
                      <a:pt x="155749" y="198673"/>
                    </a:lnTo>
                    <a:lnTo>
                      <a:pt x="172539" y="184032"/>
                    </a:lnTo>
                    <a:lnTo>
                      <a:pt x="215791" y="156071"/>
                    </a:lnTo>
                    <a:lnTo>
                      <a:pt x="224297" y="136986"/>
                    </a:lnTo>
                    <a:lnTo>
                      <a:pt x="226565" y="125514"/>
                    </a:lnTo>
                    <a:lnTo>
                      <a:pt x="224658" y="116727"/>
                    </a:lnTo>
                    <a:lnTo>
                      <a:pt x="219968" y="109729"/>
                    </a:lnTo>
                    <a:lnTo>
                      <a:pt x="213422" y="103924"/>
                    </a:lnTo>
                    <a:lnTo>
                      <a:pt x="205639" y="101194"/>
                    </a:lnTo>
                    <a:lnTo>
                      <a:pt x="187874" y="101199"/>
                    </a:lnTo>
                    <a:lnTo>
                      <a:pt x="171621" y="108040"/>
                    </a:lnTo>
                    <a:lnTo>
                      <a:pt x="164095" y="113054"/>
                    </a:lnTo>
                    <a:lnTo>
                      <a:pt x="159078" y="120957"/>
                    </a:lnTo>
                    <a:lnTo>
                      <a:pt x="144921" y="173865"/>
                    </a:lnTo>
                    <a:lnTo>
                      <a:pt x="144553" y="194660"/>
                    </a:lnTo>
                    <a:lnTo>
                      <a:pt x="153602" y="235868"/>
                    </a:lnTo>
                    <a:lnTo>
                      <a:pt x="158921" y="243861"/>
                    </a:lnTo>
                    <a:lnTo>
                      <a:pt x="173948" y="255780"/>
                    </a:lnTo>
                    <a:lnTo>
                      <a:pt x="192024" y="261838"/>
                    </a:lnTo>
                    <a:lnTo>
                      <a:pt x="220844" y="26668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Freeform 230"/>
              <p:cNvSpPr/>
              <p:nvPr/>
            </p:nvSpPr>
            <p:spPr>
              <a:xfrm>
                <a:off x="3077503" y="4896082"/>
                <a:ext cx="116303" cy="185528"/>
              </a:xfrm>
              <a:custGeom>
                <a:avLst/>
                <a:gdLst/>
                <a:ahLst/>
                <a:cxnLst/>
                <a:rect l="0" t="0" r="0" b="0"/>
                <a:pathLst>
                  <a:path w="116303" h="185528">
                    <a:moveTo>
                      <a:pt x="83161" y="5445"/>
                    </a:moveTo>
                    <a:lnTo>
                      <a:pt x="66826" y="0"/>
                    </a:lnTo>
                    <a:lnTo>
                      <a:pt x="59734" y="676"/>
                    </a:lnTo>
                    <a:lnTo>
                      <a:pt x="19659" y="24164"/>
                    </a:lnTo>
                    <a:lnTo>
                      <a:pt x="6312" y="39977"/>
                    </a:lnTo>
                    <a:lnTo>
                      <a:pt x="1157" y="48981"/>
                    </a:lnTo>
                    <a:lnTo>
                      <a:pt x="0" y="57262"/>
                    </a:lnTo>
                    <a:lnTo>
                      <a:pt x="4792" y="72543"/>
                    </a:lnTo>
                    <a:lnTo>
                      <a:pt x="11541" y="77529"/>
                    </a:lnTo>
                    <a:lnTo>
                      <a:pt x="72770" y="94815"/>
                    </a:lnTo>
                    <a:lnTo>
                      <a:pt x="93358" y="101390"/>
                    </a:lnTo>
                    <a:lnTo>
                      <a:pt x="107827" y="114188"/>
                    </a:lnTo>
                    <a:lnTo>
                      <a:pt x="113281" y="122388"/>
                    </a:lnTo>
                    <a:lnTo>
                      <a:pt x="116302" y="140616"/>
                    </a:lnTo>
                    <a:lnTo>
                      <a:pt x="115512" y="150264"/>
                    </a:lnTo>
                    <a:lnTo>
                      <a:pt x="108556" y="167062"/>
                    </a:lnTo>
                    <a:lnTo>
                      <a:pt x="103510" y="174732"/>
                    </a:lnTo>
                    <a:lnTo>
                      <a:pt x="95588" y="179846"/>
                    </a:lnTo>
                    <a:lnTo>
                      <a:pt x="74628" y="185527"/>
                    </a:lnTo>
                    <a:lnTo>
                      <a:pt x="59234" y="185014"/>
                    </a:lnTo>
                    <a:lnTo>
                      <a:pt x="42133" y="179816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2" name="Freeform 231"/>
              <p:cNvSpPr/>
              <p:nvPr/>
            </p:nvSpPr>
            <p:spPr>
              <a:xfrm>
                <a:off x="3242720" y="4963070"/>
                <a:ext cx="79426" cy="163523"/>
              </a:xfrm>
              <a:custGeom>
                <a:avLst/>
                <a:gdLst/>
                <a:ahLst/>
                <a:cxnLst/>
                <a:rect l="0" t="0" r="0" b="0"/>
                <a:pathLst>
                  <a:path w="79426" h="163523">
                    <a:moveTo>
                      <a:pt x="0" y="0"/>
                    </a:moveTo>
                    <a:lnTo>
                      <a:pt x="0" y="57106"/>
                    </a:lnTo>
                    <a:lnTo>
                      <a:pt x="0" y="109884"/>
                    </a:lnTo>
                    <a:lnTo>
                      <a:pt x="0" y="136972"/>
                    </a:lnTo>
                    <a:lnTo>
                      <a:pt x="3419" y="147159"/>
                    </a:lnTo>
                    <a:lnTo>
                      <a:pt x="16336" y="161517"/>
                    </a:lnTo>
                    <a:lnTo>
                      <a:pt x="23427" y="163522"/>
                    </a:lnTo>
                    <a:lnTo>
                      <a:pt x="30434" y="162579"/>
                    </a:lnTo>
                    <a:lnTo>
                      <a:pt x="37385" y="159672"/>
                    </a:lnTo>
                    <a:lnTo>
                      <a:pt x="58057" y="139244"/>
                    </a:lnTo>
                    <a:lnTo>
                      <a:pt x="73174" y="111538"/>
                    </a:lnTo>
                    <a:lnTo>
                      <a:pt x="79425" y="76230"/>
                    </a:lnTo>
                    <a:lnTo>
                      <a:pt x="73592" y="22097"/>
                    </a:lnTo>
                    <a:lnTo>
                      <a:pt x="71800" y="10257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3" name="Freeform 232"/>
              <p:cNvSpPr/>
              <p:nvPr/>
            </p:nvSpPr>
            <p:spPr>
              <a:xfrm>
                <a:off x="3355548" y="4964024"/>
                <a:ext cx="164114" cy="103030"/>
              </a:xfrm>
              <a:custGeom>
                <a:avLst/>
                <a:gdLst/>
                <a:ahLst/>
                <a:cxnLst/>
                <a:rect l="0" t="0" r="0" b="0"/>
                <a:pathLst>
                  <a:path w="164114" h="103030">
                    <a:moveTo>
                      <a:pt x="0" y="50332"/>
                    </a:moveTo>
                    <a:lnTo>
                      <a:pt x="8119" y="86844"/>
                    </a:lnTo>
                    <a:lnTo>
                      <a:pt x="8167" y="103029"/>
                    </a:lnTo>
                    <a:lnTo>
                      <a:pt x="6584" y="102558"/>
                    </a:lnTo>
                    <a:lnTo>
                      <a:pt x="4389" y="98826"/>
                    </a:lnTo>
                    <a:lnTo>
                      <a:pt x="578" y="39595"/>
                    </a:lnTo>
                    <a:lnTo>
                      <a:pt x="386" y="26079"/>
                    </a:lnTo>
                    <a:lnTo>
                      <a:pt x="4816" y="18207"/>
                    </a:lnTo>
                    <a:lnTo>
                      <a:pt x="12328" y="14100"/>
                    </a:lnTo>
                    <a:lnTo>
                      <a:pt x="21895" y="12501"/>
                    </a:lnTo>
                    <a:lnTo>
                      <a:pt x="29412" y="15994"/>
                    </a:lnTo>
                    <a:lnTo>
                      <a:pt x="40804" y="32031"/>
                    </a:lnTo>
                    <a:lnTo>
                      <a:pt x="53625" y="61245"/>
                    </a:lnTo>
                    <a:lnTo>
                      <a:pt x="57404" y="63305"/>
                    </a:lnTo>
                    <a:lnTo>
                      <a:pt x="61063" y="60120"/>
                    </a:lnTo>
                    <a:lnTo>
                      <a:pt x="80854" y="13379"/>
                    </a:lnTo>
                    <a:lnTo>
                      <a:pt x="96338" y="478"/>
                    </a:lnTo>
                    <a:lnTo>
                      <a:pt x="104114" y="0"/>
                    </a:lnTo>
                    <a:lnTo>
                      <a:pt x="111577" y="3101"/>
                    </a:lnTo>
                    <a:lnTo>
                      <a:pt x="124809" y="15665"/>
                    </a:lnTo>
                    <a:lnTo>
                      <a:pt x="149988" y="70265"/>
                    </a:lnTo>
                    <a:lnTo>
                      <a:pt x="164113" y="101617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4" name="Freeform 233"/>
              <p:cNvSpPr/>
              <p:nvPr/>
            </p:nvSpPr>
            <p:spPr>
              <a:xfrm>
                <a:off x="3720768" y="4963070"/>
                <a:ext cx="161712" cy="170414"/>
              </a:xfrm>
              <a:custGeom>
                <a:avLst/>
                <a:gdLst/>
                <a:ahLst/>
                <a:cxnLst/>
                <a:rect l="0" t="0" r="0" b="0"/>
                <a:pathLst>
                  <a:path w="161712" h="170414">
                    <a:moveTo>
                      <a:pt x="65578" y="0"/>
                    </a:moveTo>
                    <a:lnTo>
                      <a:pt x="43797" y="5445"/>
                    </a:lnTo>
                    <a:lnTo>
                      <a:pt x="36242" y="10468"/>
                    </a:lnTo>
                    <a:lnTo>
                      <a:pt x="24807" y="25167"/>
                    </a:lnTo>
                    <a:lnTo>
                      <a:pt x="939" y="82465"/>
                    </a:lnTo>
                    <a:lnTo>
                      <a:pt x="0" y="102753"/>
                    </a:lnTo>
                    <a:lnTo>
                      <a:pt x="4521" y="122026"/>
                    </a:lnTo>
                    <a:lnTo>
                      <a:pt x="14128" y="138190"/>
                    </a:lnTo>
                    <a:lnTo>
                      <a:pt x="37797" y="160105"/>
                    </a:lnTo>
                    <a:lnTo>
                      <a:pt x="59689" y="168030"/>
                    </a:lnTo>
                    <a:lnTo>
                      <a:pt x="83475" y="170413"/>
                    </a:lnTo>
                    <a:lnTo>
                      <a:pt x="105443" y="167673"/>
                    </a:lnTo>
                    <a:lnTo>
                      <a:pt x="123564" y="159617"/>
                    </a:lnTo>
                    <a:lnTo>
                      <a:pt x="131587" y="154278"/>
                    </a:lnTo>
                    <a:lnTo>
                      <a:pt x="143542" y="139228"/>
                    </a:lnTo>
                    <a:lnTo>
                      <a:pt x="160502" y="101708"/>
                    </a:lnTo>
                    <a:lnTo>
                      <a:pt x="161711" y="81673"/>
                    </a:lnTo>
                    <a:lnTo>
                      <a:pt x="157310" y="62512"/>
                    </a:lnTo>
                    <a:lnTo>
                      <a:pt x="135912" y="31638"/>
                    </a:lnTo>
                    <a:lnTo>
                      <a:pt x="121910" y="18620"/>
                    </a:lnTo>
                    <a:lnTo>
                      <a:pt x="91141" y="4016"/>
                    </a:lnTo>
                    <a:lnTo>
                      <a:pt x="75835" y="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5" name="Freeform 234"/>
              <p:cNvSpPr/>
              <p:nvPr/>
            </p:nvSpPr>
            <p:spPr>
              <a:xfrm>
                <a:off x="3873122" y="4786936"/>
                <a:ext cx="87595" cy="309477"/>
              </a:xfrm>
              <a:custGeom>
                <a:avLst/>
                <a:gdLst/>
                <a:ahLst/>
                <a:cxnLst/>
                <a:rect l="0" t="0" r="0" b="0"/>
                <a:pathLst>
                  <a:path w="87595" h="309477">
                    <a:moveTo>
                      <a:pt x="46566" y="309476"/>
                    </a:moveTo>
                    <a:lnTo>
                      <a:pt x="35675" y="298586"/>
                    </a:lnTo>
                    <a:lnTo>
                      <a:pt x="33607" y="291959"/>
                    </a:lnTo>
                    <a:lnTo>
                      <a:pt x="30283" y="241533"/>
                    </a:lnTo>
                    <a:lnTo>
                      <a:pt x="25748" y="189221"/>
                    </a:lnTo>
                    <a:lnTo>
                      <a:pt x="15059" y="138028"/>
                    </a:lnTo>
                    <a:lnTo>
                      <a:pt x="5652" y="77156"/>
                    </a:lnTo>
                    <a:lnTo>
                      <a:pt x="0" y="43857"/>
                    </a:lnTo>
                    <a:lnTo>
                      <a:pt x="2317" y="22751"/>
                    </a:lnTo>
                    <a:lnTo>
                      <a:pt x="6809" y="14615"/>
                    </a:lnTo>
                    <a:lnTo>
                      <a:pt x="20918" y="2537"/>
                    </a:lnTo>
                    <a:lnTo>
                      <a:pt x="29468" y="0"/>
                    </a:lnTo>
                    <a:lnTo>
                      <a:pt x="48084" y="220"/>
                    </a:lnTo>
                    <a:lnTo>
                      <a:pt x="64716" y="7156"/>
                    </a:lnTo>
                    <a:lnTo>
                      <a:pt x="87594" y="2227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6" name="Freeform 235"/>
              <p:cNvSpPr/>
              <p:nvPr/>
            </p:nvSpPr>
            <p:spPr>
              <a:xfrm>
                <a:off x="3837631" y="4942556"/>
                <a:ext cx="102572" cy="30772"/>
              </a:xfrm>
              <a:custGeom>
                <a:avLst/>
                <a:gdLst/>
                <a:ahLst/>
                <a:cxnLst/>
                <a:rect l="0" t="0" r="0" b="0"/>
                <a:pathLst>
                  <a:path w="102572" h="30772">
                    <a:moveTo>
                      <a:pt x="102571" y="0"/>
                    </a:moveTo>
                    <a:lnTo>
                      <a:pt x="50085" y="17495"/>
                    </a:lnTo>
                    <a:lnTo>
                      <a:pt x="0" y="30771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7" name="Freeform 236"/>
              <p:cNvSpPr/>
              <p:nvPr/>
            </p:nvSpPr>
            <p:spPr>
              <a:xfrm>
                <a:off x="4135211" y="4829728"/>
                <a:ext cx="10133" cy="256428"/>
              </a:xfrm>
              <a:custGeom>
                <a:avLst/>
                <a:gdLst/>
                <a:ahLst/>
                <a:cxnLst/>
                <a:rect l="0" t="0" r="0" b="0"/>
                <a:pathLst>
                  <a:path w="10133" h="256428">
                    <a:moveTo>
                      <a:pt x="10132" y="0"/>
                    </a:moveTo>
                    <a:lnTo>
                      <a:pt x="1301" y="57106"/>
                    </a:lnTo>
                    <a:lnTo>
                      <a:pt x="298" y="107334"/>
                    </a:lnTo>
                    <a:lnTo>
                      <a:pt x="0" y="160079"/>
                    </a:lnTo>
                    <a:lnTo>
                      <a:pt x="6949" y="218485"/>
                    </a:lnTo>
                    <a:lnTo>
                      <a:pt x="10132" y="256427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8" name="Freeform 237"/>
              <p:cNvSpPr/>
              <p:nvPr/>
            </p:nvSpPr>
            <p:spPr>
              <a:xfrm>
                <a:off x="4073544" y="4942556"/>
                <a:ext cx="112829" cy="41029"/>
              </a:xfrm>
              <a:custGeom>
                <a:avLst/>
                <a:gdLst/>
                <a:ahLst/>
                <a:cxnLst/>
                <a:rect l="0" t="0" r="0" b="0"/>
                <a:pathLst>
                  <a:path w="112829" h="41029">
                    <a:moveTo>
                      <a:pt x="112828" y="0"/>
                    </a:moveTo>
                    <a:lnTo>
                      <a:pt x="59202" y="17495"/>
                    </a:lnTo>
                    <a:lnTo>
                      <a:pt x="18237" y="30850"/>
                    </a:lnTo>
                    <a:lnTo>
                      <a:pt x="0" y="4102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9" name="Freeform 238"/>
              <p:cNvSpPr/>
              <p:nvPr/>
            </p:nvSpPr>
            <p:spPr>
              <a:xfrm>
                <a:off x="4206886" y="4768186"/>
                <a:ext cx="206859" cy="341482"/>
              </a:xfrm>
              <a:custGeom>
                <a:avLst/>
                <a:gdLst/>
                <a:ahLst/>
                <a:cxnLst/>
                <a:rect l="0" t="0" r="0" b="0"/>
                <a:pathLst>
                  <a:path w="206859" h="341482">
                    <a:moveTo>
                      <a:pt x="0" y="0"/>
                    </a:moveTo>
                    <a:lnTo>
                      <a:pt x="0" y="47668"/>
                    </a:lnTo>
                    <a:lnTo>
                      <a:pt x="5445" y="105275"/>
                    </a:lnTo>
                    <a:lnTo>
                      <a:pt x="8832" y="152251"/>
                    </a:lnTo>
                    <a:lnTo>
                      <a:pt x="9976" y="212127"/>
                    </a:lnTo>
                    <a:lnTo>
                      <a:pt x="10174" y="259762"/>
                    </a:lnTo>
                    <a:lnTo>
                      <a:pt x="10232" y="292998"/>
                    </a:lnTo>
                    <a:lnTo>
                      <a:pt x="11395" y="238129"/>
                    </a:lnTo>
                    <a:lnTo>
                      <a:pt x="19585" y="206937"/>
                    </a:lnTo>
                    <a:lnTo>
                      <a:pt x="29979" y="190364"/>
                    </a:lnTo>
                    <a:lnTo>
                      <a:pt x="37081" y="187312"/>
                    </a:lnTo>
                    <a:lnTo>
                      <a:pt x="45235" y="187556"/>
                    </a:lnTo>
                    <a:lnTo>
                      <a:pt x="54090" y="189999"/>
                    </a:lnTo>
                    <a:lnTo>
                      <a:pt x="61133" y="195046"/>
                    </a:lnTo>
                    <a:lnTo>
                      <a:pt x="71998" y="209772"/>
                    </a:lnTo>
                    <a:lnTo>
                      <a:pt x="87119" y="255273"/>
                    </a:lnTo>
                    <a:lnTo>
                      <a:pt x="91915" y="286729"/>
                    </a:lnTo>
                    <a:lnTo>
                      <a:pt x="94327" y="286886"/>
                    </a:lnTo>
                    <a:lnTo>
                      <a:pt x="111833" y="268015"/>
                    </a:lnTo>
                    <a:lnTo>
                      <a:pt x="145429" y="250527"/>
                    </a:lnTo>
                    <a:lnTo>
                      <a:pt x="181950" y="233058"/>
                    </a:lnTo>
                    <a:lnTo>
                      <a:pt x="195974" y="219828"/>
                    </a:lnTo>
                    <a:lnTo>
                      <a:pt x="206006" y="202551"/>
                    </a:lnTo>
                    <a:lnTo>
                      <a:pt x="206858" y="194297"/>
                    </a:lnTo>
                    <a:lnTo>
                      <a:pt x="201726" y="179048"/>
                    </a:lnTo>
                    <a:lnTo>
                      <a:pt x="188808" y="167711"/>
                    </a:lnTo>
                    <a:lnTo>
                      <a:pt x="180576" y="163093"/>
                    </a:lnTo>
                    <a:lnTo>
                      <a:pt x="162313" y="161000"/>
                    </a:lnTo>
                    <a:lnTo>
                      <a:pt x="143939" y="165009"/>
                    </a:lnTo>
                    <a:lnTo>
                      <a:pt x="128174" y="174388"/>
                    </a:lnTo>
                    <a:lnTo>
                      <a:pt x="116610" y="189194"/>
                    </a:lnTo>
                    <a:lnTo>
                      <a:pt x="108811" y="208310"/>
                    </a:lnTo>
                    <a:lnTo>
                      <a:pt x="105344" y="232002"/>
                    </a:lnTo>
                    <a:lnTo>
                      <a:pt x="109882" y="254689"/>
                    </a:lnTo>
                    <a:lnTo>
                      <a:pt x="137724" y="306343"/>
                    </a:lnTo>
                    <a:lnTo>
                      <a:pt x="150866" y="322680"/>
                    </a:lnTo>
                    <a:lnTo>
                      <a:pt x="176524" y="339246"/>
                    </a:lnTo>
                    <a:lnTo>
                      <a:pt x="182644" y="341271"/>
                    </a:lnTo>
                    <a:lnTo>
                      <a:pt x="186725" y="341481"/>
                    </a:lnTo>
                    <a:lnTo>
                      <a:pt x="194885" y="338483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0" name="Freeform 239"/>
              <p:cNvSpPr/>
              <p:nvPr/>
            </p:nvSpPr>
            <p:spPr>
              <a:xfrm>
                <a:off x="4517510" y="4766126"/>
                <a:ext cx="140552" cy="377962"/>
              </a:xfrm>
              <a:custGeom>
                <a:avLst/>
                <a:gdLst/>
                <a:ahLst/>
                <a:cxnLst/>
                <a:rect l="0" t="0" r="0" b="0"/>
                <a:pathLst>
                  <a:path w="140552" h="377962">
                    <a:moveTo>
                      <a:pt x="109917" y="248229"/>
                    </a:moveTo>
                    <a:lnTo>
                      <a:pt x="100588" y="224803"/>
                    </a:lnTo>
                    <a:lnTo>
                      <a:pt x="90195" y="210846"/>
                    </a:lnTo>
                    <a:lnTo>
                      <a:pt x="83093" y="207351"/>
                    </a:lnTo>
                    <a:lnTo>
                      <a:pt x="66084" y="206508"/>
                    </a:lnTo>
                    <a:lnTo>
                      <a:pt x="50167" y="212972"/>
                    </a:lnTo>
                    <a:lnTo>
                      <a:pt x="35495" y="224582"/>
                    </a:lnTo>
                    <a:lnTo>
                      <a:pt x="15560" y="250340"/>
                    </a:lnTo>
                    <a:lnTo>
                      <a:pt x="3068" y="280766"/>
                    </a:lnTo>
                    <a:lnTo>
                      <a:pt x="0" y="318146"/>
                    </a:lnTo>
                    <a:lnTo>
                      <a:pt x="6942" y="355814"/>
                    </a:lnTo>
                    <a:lnTo>
                      <a:pt x="17043" y="374303"/>
                    </a:lnTo>
                    <a:lnTo>
                      <a:pt x="24068" y="377866"/>
                    </a:lnTo>
                    <a:lnTo>
                      <a:pt x="32170" y="377961"/>
                    </a:lnTo>
                    <a:lnTo>
                      <a:pt x="49150" y="371989"/>
                    </a:lnTo>
                    <a:lnTo>
                      <a:pt x="64294" y="361737"/>
                    </a:lnTo>
                    <a:lnTo>
                      <a:pt x="85635" y="332260"/>
                    </a:lnTo>
                    <a:lnTo>
                      <a:pt x="108970" y="273183"/>
                    </a:lnTo>
                    <a:lnTo>
                      <a:pt x="122932" y="225992"/>
                    </a:lnTo>
                    <a:lnTo>
                      <a:pt x="137180" y="164439"/>
                    </a:lnTo>
                    <a:lnTo>
                      <a:pt x="139995" y="108382"/>
                    </a:lnTo>
                    <a:lnTo>
                      <a:pt x="140551" y="53411"/>
                    </a:lnTo>
                    <a:lnTo>
                      <a:pt x="135215" y="4099"/>
                    </a:lnTo>
                    <a:lnTo>
                      <a:pt x="132481" y="0"/>
                    </a:lnTo>
                    <a:lnTo>
                      <a:pt x="129518" y="686"/>
                    </a:lnTo>
                    <a:lnTo>
                      <a:pt x="123187" y="10567"/>
                    </a:lnTo>
                    <a:lnTo>
                      <a:pt x="114355" y="36491"/>
                    </a:lnTo>
                    <a:lnTo>
                      <a:pt x="110793" y="85515"/>
                    </a:lnTo>
                    <a:lnTo>
                      <a:pt x="110090" y="139097"/>
                    </a:lnTo>
                    <a:lnTo>
                      <a:pt x="111090" y="192440"/>
                    </a:lnTo>
                    <a:lnTo>
                      <a:pt x="124198" y="253081"/>
                    </a:lnTo>
                    <a:lnTo>
                      <a:pt x="130431" y="279001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1" name="Freeform 240"/>
              <p:cNvSpPr/>
              <p:nvPr/>
            </p:nvSpPr>
            <p:spPr>
              <a:xfrm>
                <a:off x="4729997" y="4993842"/>
                <a:ext cx="1" cy="1128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12829">
                    <a:moveTo>
                      <a:pt x="0" y="0"/>
                    </a:moveTo>
                    <a:lnTo>
                      <a:pt x="0" y="47669"/>
                    </a:lnTo>
                    <a:lnTo>
                      <a:pt x="0" y="85164"/>
                    </a:lnTo>
                    <a:lnTo>
                      <a:pt x="0" y="11282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2" name="Freeform 241"/>
              <p:cNvSpPr/>
              <p:nvPr/>
            </p:nvSpPr>
            <p:spPr>
              <a:xfrm>
                <a:off x="4740254" y="4850242"/>
                <a:ext cx="10258" cy="30773"/>
              </a:xfrm>
              <a:custGeom>
                <a:avLst/>
                <a:gdLst/>
                <a:ahLst/>
                <a:cxnLst/>
                <a:rect l="0" t="0" r="0" b="0"/>
                <a:pathLst>
                  <a:path w="10258" h="30773">
                    <a:moveTo>
                      <a:pt x="10257" y="0"/>
                    </a:moveTo>
                    <a:lnTo>
                      <a:pt x="0" y="30772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3" name="Freeform 242"/>
              <p:cNvSpPr/>
              <p:nvPr/>
            </p:nvSpPr>
            <p:spPr>
              <a:xfrm>
                <a:off x="4719740" y="4973394"/>
                <a:ext cx="142630" cy="287132"/>
              </a:xfrm>
              <a:custGeom>
                <a:avLst/>
                <a:gdLst/>
                <a:ahLst/>
                <a:cxnLst/>
                <a:rect l="0" t="0" r="0" b="0"/>
                <a:pathLst>
                  <a:path w="142630" h="287132">
                    <a:moveTo>
                      <a:pt x="123085" y="61476"/>
                    </a:moveTo>
                    <a:lnTo>
                      <a:pt x="128531" y="45140"/>
                    </a:lnTo>
                    <a:lnTo>
                      <a:pt x="128165" y="28003"/>
                    </a:lnTo>
                    <a:lnTo>
                      <a:pt x="126471" y="18647"/>
                    </a:lnTo>
                    <a:lnTo>
                      <a:pt x="121924" y="11269"/>
                    </a:lnTo>
                    <a:lnTo>
                      <a:pt x="107753" y="33"/>
                    </a:lnTo>
                    <a:lnTo>
                      <a:pt x="101467" y="0"/>
                    </a:lnTo>
                    <a:lnTo>
                      <a:pt x="96137" y="3397"/>
                    </a:lnTo>
                    <a:lnTo>
                      <a:pt x="87175" y="16289"/>
                    </a:lnTo>
                    <a:lnTo>
                      <a:pt x="76862" y="43908"/>
                    </a:lnTo>
                    <a:lnTo>
                      <a:pt x="74439" y="79317"/>
                    </a:lnTo>
                    <a:lnTo>
                      <a:pt x="77912" y="101316"/>
                    </a:lnTo>
                    <a:lnTo>
                      <a:pt x="86293" y="119451"/>
                    </a:lnTo>
                    <a:lnTo>
                      <a:pt x="91719" y="127478"/>
                    </a:lnTo>
                    <a:lnTo>
                      <a:pt x="97615" y="130550"/>
                    </a:lnTo>
                    <a:lnTo>
                      <a:pt x="103826" y="130319"/>
                    </a:lnTo>
                    <a:lnTo>
                      <a:pt x="110246" y="127886"/>
                    </a:lnTo>
                    <a:lnTo>
                      <a:pt x="120418" y="116064"/>
                    </a:lnTo>
                    <a:lnTo>
                      <a:pt x="124726" y="108125"/>
                    </a:lnTo>
                    <a:lnTo>
                      <a:pt x="128738" y="107391"/>
                    </a:lnTo>
                    <a:lnTo>
                      <a:pt x="132552" y="111460"/>
                    </a:lnTo>
                    <a:lnTo>
                      <a:pt x="138689" y="128138"/>
                    </a:lnTo>
                    <a:lnTo>
                      <a:pt x="142629" y="179029"/>
                    </a:lnTo>
                    <a:lnTo>
                      <a:pt x="137963" y="238173"/>
                    </a:lnTo>
                    <a:lnTo>
                      <a:pt x="133004" y="248794"/>
                    </a:lnTo>
                    <a:lnTo>
                      <a:pt x="118376" y="263634"/>
                    </a:lnTo>
                    <a:lnTo>
                      <a:pt x="97439" y="270990"/>
                    </a:lnTo>
                    <a:lnTo>
                      <a:pt x="35794" y="283149"/>
                    </a:lnTo>
                    <a:lnTo>
                      <a:pt x="0" y="287131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4" name="Freeform 243"/>
              <p:cNvSpPr/>
              <p:nvPr/>
            </p:nvSpPr>
            <p:spPr>
              <a:xfrm>
                <a:off x="4924882" y="5004098"/>
                <a:ext cx="1" cy="123086"/>
              </a:xfrm>
              <a:custGeom>
                <a:avLst/>
                <a:gdLst/>
                <a:ahLst/>
                <a:cxnLst/>
                <a:rect l="0" t="0" r="0" b="0"/>
                <a:pathLst>
                  <a:path w="1" h="123086">
                    <a:moveTo>
                      <a:pt x="0" y="0"/>
                    </a:moveTo>
                    <a:lnTo>
                      <a:pt x="0" y="52749"/>
                    </a:lnTo>
                    <a:lnTo>
                      <a:pt x="0" y="89708"/>
                    </a:lnTo>
                    <a:lnTo>
                      <a:pt x="0" y="123085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5" name="Freeform 244"/>
              <p:cNvSpPr/>
              <p:nvPr/>
            </p:nvSpPr>
            <p:spPr>
              <a:xfrm>
                <a:off x="4914625" y="483998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6" name="Freeform 245"/>
              <p:cNvSpPr/>
              <p:nvPr/>
            </p:nvSpPr>
            <p:spPr>
              <a:xfrm>
                <a:off x="4996681" y="4778443"/>
                <a:ext cx="20516" cy="287199"/>
              </a:xfrm>
              <a:custGeom>
                <a:avLst/>
                <a:gdLst/>
                <a:ahLst/>
                <a:cxnLst/>
                <a:rect l="0" t="0" r="0" b="0"/>
                <a:pathLst>
                  <a:path w="20516" h="287199">
                    <a:moveTo>
                      <a:pt x="0" y="0"/>
                    </a:moveTo>
                    <a:lnTo>
                      <a:pt x="3039" y="47669"/>
                    </a:lnTo>
                    <a:lnTo>
                      <a:pt x="8832" y="105275"/>
                    </a:lnTo>
                    <a:lnTo>
                      <a:pt x="15280" y="152251"/>
                    </a:lnTo>
                    <a:lnTo>
                      <a:pt x="19481" y="212127"/>
                    </a:lnTo>
                    <a:lnTo>
                      <a:pt x="20310" y="265489"/>
                    </a:lnTo>
                    <a:lnTo>
                      <a:pt x="20515" y="28719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7" name="Freeform 246"/>
              <p:cNvSpPr/>
              <p:nvPr/>
            </p:nvSpPr>
            <p:spPr>
              <a:xfrm>
                <a:off x="4945396" y="4922042"/>
                <a:ext cx="143600" cy="20515"/>
              </a:xfrm>
              <a:custGeom>
                <a:avLst/>
                <a:gdLst/>
                <a:ahLst/>
                <a:cxnLst/>
                <a:rect l="0" t="0" r="0" b="0"/>
                <a:pathLst>
                  <a:path w="143600" h="20515">
                    <a:moveTo>
                      <a:pt x="143599" y="0"/>
                    </a:moveTo>
                    <a:lnTo>
                      <a:pt x="86494" y="0"/>
                    </a:lnTo>
                    <a:lnTo>
                      <a:pt x="31356" y="11157"/>
                    </a:lnTo>
                    <a:lnTo>
                      <a:pt x="0" y="2051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Freeform 247"/>
              <p:cNvSpPr/>
              <p:nvPr/>
            </p:nvSpPr>
            <p:spPr>
              <a:xfrm>
                <a:off x="5080204" y="4891271"/>
                <a:ext cx="107167" cy="215400"/>
              </a:xfrm>
              <a:custGeom>
                <a:avLst/>
                <a:gdLst/>
                <a:ahLst/>
                <a:cxnLst/>
                <a:rect l="0" t="0" r="0" b="0"/>
                <a:pathLst>
                  <a:path w="107167" h="215400">
                    <a:moveTo>
                      <a:pt x="70333" y="0"/>
                    </a:moveTo>
                    <a:lnTo>
                      <a:pt x="48553" y="0"/>
                    </a:lnTo>
                    <a:lnTo>
                      <a:pt x="31782" y="6078"/>
                    </a:lnTo>
                    <a:lnTo>
                      <a:pt x="2442" y="28553"/>
                    </a:lnTo>
                    <a:lnTo>
                      <a:pt x="0" y="34991"/>
                    </a:lnTo>
                    <a:lnTo>
                      <a:pt x="651" y="41562"/>
                    </a:lnTo>
                    <a:lnTo>
                      <a:pt x="3364" y="48222"/>
                    </a:lnTo>
                    <a:lnTo>
                      <a:pt x="23518" y="68485"/>
                    </a:lnTo>
                    <a:lnTo>
                      <a:pt x="82920" y="106946"/>
                    </a:lnTo>
                    <a:lnTo>
                      <a:pt x="97201" y="120091"/>
                    </a:lnTo>
                    <a:lnTo>
                      <a:pt x="105068" y="139609"/>
                    </a:lnTo>
                    <a:lnTo>
                      <a:pt x="107166" y="151196"/>
                    </a:lnTo>
                    <a:lnTo>
                      <a:pt x="103419" y="170149"/>
                    </a:lnTo>
                    <a:lnTo>
                      <a:pt x="99228" y="178394"/>
                    </a:lnTo>
                    <a:lnTo>
                      <a:pt x="85455" y="190594"/>
                    </a:lnTo>
                    <a:lnTo>
                      <a:pt x="66797" y="198676"/>
                    </a:lnTo>
                    <a:lnTo>
                      <a:pt x="26792" y="206903"/>
                    </a:lnTo>
                    <a:lnTo>
                      <a:pt x="8791" y="215399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9" name="Freeform 248"/>
              <p:cNvSpPr/>
              <p:nvPr/>
            </p:nvSpPr>
            <p:spPr>
              <a:xfrm>
                <a:off x="5376193" y="5004098"/>
                <a:ext cx="1" cy="164115"/>
              </a:xfrm>
              <a:custGeom>
                <a:avLst/>
                <a:gdLst/>
                <a:ahLst/>
                <a:cxnLst/>
                <a:rect l="0" t="0" r="0" b="0"/>
                <a:pathLst>
                  <a:path w="1" h="164115">
                    <a:moveTo>
                      <a:pt x="0" y="0"/>
                    </a:moveTo>
                    <a:lnTo>
                      <a:pt x="0" y="55788"/>
                    </a:lnTo>
                    <a:lnTo>
                      <a:pt x="0" y="115110"/>
                    </a:lnTo>
                    <a:lnTo>
                      <a:pt x="0" y="16411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0" name="Freeform 249"/>
              <p:cNvSpPr/>
              <p:nvPr/>
            </p:nvSpPr>
            <p:spPr>
              <a:xfrm>
                <a:off x="5386450" y="4891271"/>
                <a:ext cx="10258" cy="10257"/>
              </a:xfrm>
              <a:custGeom>
                <a:avLst/>
                <a:gdLst/>
                <a:ahLst/>
                <a:cxnLst/>
                <a:rect l="0" t="0" r="0" b="0"/>
                <a:pathLst>
                  <a:path w="10258" h="10257">
                    <a:moveTo>
                      <a:pt x="10257" y="0"/>
                    </a:moveTo>
                    <a:lnTo>
                      <a:pt x="0" y="10256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1" name="Freeform 250"/>
              <p:cNvSpPr/>
              <p:nvPr/>
            </p:nvSpPr>
            <p:spPr>
              <a:xfrm>
                <a:off x="5448477" y="4942556"/>
                <a:ext cx="118368" cy="246171"/>
              </a:xfrm>
              <a:custGeom>
                <a:avLst/>
                <a:gdLst/>
                <a:ahLst/>
                <a:cxnLst/>
                <a:rect l="0" t="0" r="0" b="0"/>
                <a:pathLst>
                  <a:path w="118368" h="246171">
                    <a:moveTo>
                      <a:pt x="81572" y="0"/>
                    </a:moveTo>
                    <a:lnTo>
                      <a:pt x="31366" y="36130"/>
                    </a:lnTo>
                    <a:lnTo>
                      <a:pt x="1951" y="77317"/>
                    </a:lnTo>
                    <a:lnTo>
                      <a:pt x="0" y="85735"/>
                    </a:lnTo>
                    <a:lnTo>
                      <a:pt x="3909" y="104205"/>
                    </a:lnTo>
                    <a:lnTo>
                      <a:pt x="10423" y="110499"/>
                    </a:lnTo>
                    <a:lnTo>
                      <a:pt x="70083" y="131308"/>
                    </a:lnTo>
                    <a:lnTo>
                      <a:pt x="108312" y="161327"/>
                    </a:lnTo>
                    <a:lnTo>
                      <a:pt x="116251" y="180730"/>
                    </a:lnTo>
                    <a:lnTo>
                      <a:pt x="118367" y="192286"/>
                    </a:lnTo>
                    <a:lnTo>
                      <a:pt x="114641" y="211205"/>
                    </a:lnTo>
                    <a:lnTo>
                      <a:pt x="110456" y="219441"/>
                    </a:lnTo>
                    <a:lnTo>
                      <a:pt x="96689" y="231631"/>
                    </a:lnTo>
                    <a:lnTo>
                      <a:pt x="78034" y="239708"/>
                    </a:lnTo>
                    <a:lnTo>
                      <a:pt x="30287" y="24617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1" name="Group 270"/>
            <p:cNvGrpSpPr/>
            <p:nvPr/>
          </p:nvGrpSpPr>
          <p:grpSpPr>
            <a:xfrm>
              <a:off x="5676551" y="4716900"/>
              <a:ext cx="1935687" cy="564141"/>
              <a:chOff x="5676551" y="4716900"/>
              <a:chExt cx="1935687" cy="564141"/>
            </a:xfrm>
          </p:grpSpPr>
          <p:sp>
            <p:nvSpPr>
              <p:cNvPr id="253" name="Freeform 252"/>
              <p:cNvSpPr/>
              <p:nvPr/>
            </p:nvSpPr>
            <p:spPr>
              <a:xfrm>
                <a:off x="5676551" y="4727484"/>
                <a:ext cx="139795" cy="441141"/>
              </a:xfrm>
              <a:custGeom>
                <a:avLst/>
                <a:gdLst/>
                <a:ahLst/>
                <a:cxnLst/>
                <a:rect l="0" t="0" r="0" b="0"/>
                <a:pathLst>
                  <a:path w="139795" h="441141">
                    <a:moveTo>
                      <a:pt x="89412" y="307386"/>
                    </a:moveTo>
                    <a:lnTo>
                      <a:pt x="86372" y="265795"/>
                    </a:lnTo>
                    <a:lnTo>
                      <a:pt x="83966" y="255725"/>
                    </a:lnTo>
                    <a:lnTo>
                      <a:pt x="78943" y="251291"/>
                    </a:lnTo>
                    <a:lnTo>
                      <a:pt x="72176" y="250615"/>
                    </a:lnTo>
                    <a:lnTo>
                      <a:pt x="64245" y="252443"/>
                    </a:lnTo>
                    <a:lnTo>
                      <a:pt x="49354" y="266632"/>
                    </a:lnTo>
                    <a:lnTo>
                      <a:pt x="15460" y="324728"/>
                    </a:lnTo>
                    <a:lnTo>
                      <a:pt x="3045" y="358871"/>
                    </a:lnTo>
                    <a:lnTo>
                      <a:pt x="0" y="396213"/>
                    </a:lnTo>
                    <a:lnTo>
                      <a:pt x="3326" y="418664"/>
                    </a:lnTo>
                    <a:lnTo>
                      <a:pt x="8088" y="427158"/>
                    </a:lnTo>
                    <a:lnTo>
                      <a:pt x="22496" y="439636"/>
                    </a:lnTo>
                    <a:lnTo>
                      <a:pt x="31125" y="441140"/>
                    </a:lnTo>
                    <a:lnTo>
                      <a:pt x="49830" y="436732"/>
                    </a:lnTo>
                    <a:lnTo>
                      <a:pt x="66501" y="424136"/>
                    </a:lnTo>
                    <a:lnTo>
                      <a:pt x="80369" y="407141"/>
                    </a:lnTo>
                    <a:lnTo>
                      <a:pt x="102347" y="358300"/>
                    </a:lnTo>
                    <a:lnTo>
                      <a:pt x="116617" y="302332"/>
                    </a:lnTo>
                    <a:lnTo>
                      <a:pt x="130411" y="243156"/>
                    </a:lnTo>
                    <a:lnTo>
                      <a:pt x="137649" y="193761"/>
                    </a:lnTo>
                    <a:lnTo>
                      <a:pt x="139794" y="143036"/>
                    </a:lnTo>
                    <a:lnTo>
                      <a:pt x="137390" y="94956"/>
                    </a:lnTo>
                    <a:lnTo>
                      <a:pt x="126368" y="37869"/>
                    </a:lnTo>
                    <a:lnTo>
                      <a:pt x="116570" y="1873"/>
                    </a:lnTo>
                    <a:lnTo>
                      <a:pt x="113216" y="0"/>
                    </a:lnTo>
                    <a:lnTo>
                      <a:pt x="109839" y="4450"/>
                    </a:lnTo>
                    <a:lnTo>
                      <a:pt x="104189" y="23450"/>
                    </a:lnTo>
                    <a:lnTo>
                      <a:pt x="100561" y="72793"/>
                    </a:lnTo>
                    <a:lnTo>
                      <a:pt x="99845" y="131883"/>
                    </a:lnTo>
                    <a:lnTo>
                      <a:pt x="99704" y="190240"/>
                    </a:lnTo>
                    <a:lnTo>
                      <a:pt x="102715" y="242626"/>
                    </a:lnTo>
                    <a:lnTo>
                      <a:pt x="117165" y="302615"/>
                    </a:lnTo>
                    <a:lnTo>
                      <a:pt x="130440" y="338157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Freeform 253"/>
              <p:cNvSpPr/>
              <p:nvPr/>
            </p:nvSpPr>
            <p:spPr>
              <a:xfrm>
                <a:off x="5848019" y="5014356"/>
                <a:ext cx="10258" cy="112829"/>
              </a:xfrm>
              <a:custGeom>
                <a:avLst/>
                <a:gdLst/>
                <a:ahLst/>
                <a:cxnLst/>
                <a:rect l="0" t="0" r="0" b="0"/>
                <a:pathLst>
                  <a:path w="10258" h="112829">
                    <a:moveTo>
                      <a:pt x="10257" y="0"/>
                    </a:moveTo>
                    <a:lnTo>
                      <a:pt x="10257" y="57105"/>
                    </a:lnTo>
                    <a:lnTo>
                      <a:pt x="0" y="11282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5" name="Freeform 254"/>
              <p:cNvSpPr/>
              <p:nvPr/>
            </p:nvSpPr>
            <p:spPr>
              <a:xfrm>
                <a:off x="5868534" y="4911785"/>
                <a:ext cx="1" cy="10257"/>
              </a:xfrm>
              <a:custGeom>
                <a:avLst/>
                <a:gdLst/>
                <a:ahLst/>
                <a:cxnLst/>
                <a:rect l="0" t="0" r="0" b="0"/>
                <a:pathLst>
                  <a:path w="1" h="10257">
                    <a:moveTo>
                      <a:pt x="0" y="0"/>
                    </a:moveTo>
                    <a:lnTo>
                      <a:pt x="0" y="10256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6" name="Freeform 255"/>
              <p:cNvSpPr/>
              <p:nvPr/>
            </p:nvSpPr>
            <p:spPr>
              <a:xfrm>
                <a:off x="5919819" y="4973327"/>
                <a:ext cx="82057" cy="166218"/>
              </a:xfrm>
              <a:custGeom>
                <a:avLst/>
                <a:gdLst/>
                <a:ahLst/>
                <a:cxnLst/>
                <a:rect l="0" t="0" r="0" b="0"/>
                <a:pathLst>
                  <a:path w="82057" h="166218">
                    <a:moveTo>
                      <a:pt x="0" y="51286"/>
                    </a:moveTo>
                    <a:lnTo>
                      <a:pt x="24544" y="110821"/>
                    </a:lnTo>
                    <a:lnTo>
                      <a:pt x="44078" y="163850"/>
                    </a:lnTo>
                    <a:lnTo>
                      <a:pt x="46480" y="166217"/>
                    </a:lnTo>
                    <a:lnTo>
                      <a:pt x="48082" y="163236"/>
                    </a:lnTo>
                    <a:lnTo>
                      <a:pt x="59123" y="108812"/>
                    </a:lnTo>
                    <a:lnTo>
                      <a:pt x="69413" y="50968"/>
                    </a:lnTo>
                    <a:lnTo>
                      <a:pt x="82056" y="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7" name="Freeform 256"/>
              <p:cNvSpPr/>
              <p:nvPr/>
            </p:nvSpPr>
            <p:spPr>
              <a:xfrm>
                <a:off x="6073675" y="5004099"/>
                <a:ext cx="1" cy="133343"/>
              </a:xfrm>
              <a:custGeom>
                <a:avLst/>
                <a:gdLst/>
                <a:ahLst/>
                <a:cxnLst/>
                <a:rect l="0" t="0" r="0" b="0"/>
                <a:pathLst>
                  <a:path w="1" h="133343">
                    <a:moveTo>
                      <a:pt x="0" y="0"/>
                    </a:moveTo>
                    <a:lnTo>
                      <a:pt x="0" y="55788"/>
                    </a:lnTo>
                    <a:lnTo>
                      <a:pt x="0" y="97827"/>
                    </a:lnTo>
                    <a:lnTo>
                      <a:pt x="0" y="133342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8" name="Freeform 257"/>
              <p:cNvSpPr/>
              <p:nvPr/>
            </p:nvSpPr>
            <p:spPr>
              <a:xfrm>
                <a:off x="6094189" y="4922042"/>
                <a:ext cx="1" cy="20515"/>
              </a:xfrm>
              <a:custGeom>
                <a:avLst/>
                <a:gdLst/>
                <a:ahLst/>
                <a:cxnLst/>
                <a:rect l="0" t="0" r="0" b="0"/>
                <a:pathLst>
                  <a:path w="1" h="20515">
                    <a:moveTo>
                      <a:pt x="0" y="0"/>
                    </a:moveTo>
                    <a:lnTo>
                      <a:pt x="0" y="2051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9" name="Freeform 258"/>
              <p:cNvSpPr/>
              <p:nvPr/>
            </p:nvSpPr>
            <p:spPr>
              <a:xfrm>
                <a:off x="6135218" y="4947368"/>
                <a:ext cx="98163" cy="172479"/>
              </a:xfrm>
              <a:custGeom>
                <a:avLst/>
                <a:gdLst/>
                <a:ahLst/>
                <a:cxnLst/>
                <a:rect l="0" t="0" r="0" b="0"/>
                <a:pathLst>
                  <a:path w="98163" h="172479">
                    <a:moveTo>
                      <a:pt x="92313" y="5445"/>
                    </a:moveTo>
                    <a:lnTo>
                      <a:pt x="75978" y="0"/>
                    </a:lnTo>
                    <a:lnTo>
                      <a:pt x="58840" y="3405"/>
                    </a:lnTo>
                    <a:lnTo>
                      <a:pt x="33009" y="18137"/>
                    </a:lnTo>
                    <a:lnTo>
                      <a:pt x="25425" y="24163"/>
                    </a:lnTo>
                    <a:lnTo>
                      <a:pt x="22648" y="30460"/>
                    </a:lnTo>
                    <a:lnTo>
                      <a:pt x="23076" y="36938"/>
                    </a:lnTo>
                    <a:lnTo>
                      <a:pt x="29630" y="50213"/>
                    </a:lnTo>
                    <a:lnTo>
                      <a:pt x="40141" y="63711"/>
                    </a:lnTo>
                    <a:lnTo>
                      <a:pt x="87691" y="95778"/>
                    </a:lnTo>
                    <a:lnTo>
                      <a:pt x="95958" y="114733"/>
                    </a:lnTo>
                    <a:lnTo>
                      <a:pt x="98162" y="126170"/>
                    </a:lnTo>
                    <a:lnTo>
                      <a:pt x="97352" y="136074"/>
                    </a:lnTo>
                    <a:lnTo>
                      <a:pt x="90374" y="153157"/>
                    </a:lnTo>
                    <a:lnTo>
                      <a:pt x="76636" y="165308"/>
                    </a:lnTo>
                    <a:lnTo>
                      <a:pt x="68186" y="170144"/>
                    </a:lnTo>
                    <a:lnTo>
                      <a:pt x="46640" y="172478"/>
                    </a:lnTo>
                    <a:lnTo>
                      <a:pt x="0" y="16955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Freeform 259"/>
              <p:cNvSpPr/>
              <p:nvPr/>
            </p:nvSpPr>
            <p:spPr>
              <a:xfrm>
                <a:off x="6289073" y="5004099"/>
                <a:ext cx="10259" cy="123085"/>
              </a:xfrm>
              <a:custGeom>
                <a:avLst/>
                <a:gdLst/>
                <a:ahLst/>
                <a:cxnLst/>
                <a:rect l="0" t="0" r="0" b="0"/>
                <a:pathLst>
                  <a:path w="10259" h="123085">
                    <a:moveTo>
                      <a:pt x="1" y="0"/>
                    </a:moveTo>
                    <a:lnTo>
                      <a:pt x="0" y="57106"/>
                    </a:lnTo>
                    <a:lnTo>
                      <a:pt x="8119" y="106165"/>
                    </a:lnTo>
                    <a:lnTo>
                      <a:pt x="10258" y="12308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1" name="Freeform 260"/>
              <p:cNvSpPr/>
              <p:nvPr/>
            </p:nvSpPr>
            <p:spPr>
              <a:xfrm>
                <a:off x="6350617" y="4809214"/>
                <a:ext cx="120997" cy="323160"/>
              </a:xfrm>
              <a:custGeom>
                <a:avLst/>
                <a:gdLst/>
                <a:ahLst/>
                <a:cxnLst/>
                <a:rect l="0" t="0" r="0" b="0"/>
                <a:pathLst>
                  <a:path w="120997" h="323160">
                    <a:moveTo>
                      <a:pt x="0" y="0"/>
                    </a:moveTo>
                    <a:lnTo>
                      <a:pt x="8118" y="47669"/>
                    </a:lnTo>
                    <a:lnTo>
                      <a:pt x="9833" y="105275"/>
                    </a:lnTo>
                    <a:lnTo>
                      <a:pt x="17222" y="161693"/>
                    </a:lnTo>
                    <a:lnTo>
                      <a:pt x="18398" y="200752"/>
                    </a:lnTo>
                    <a:lnTo>
                      <a:pt x="16824" y="202215"/>
                    </a:lnTo>
                    <a:lnTo>
                      <a:pt x="14635" y="199772"/>
                    </a:lnTo>
                    <a:lnTo>
                      <a:pt x="15242" y="187939"/>
                    </a:lnTo>
                    <a:lnTo>
                      <a:pt x="20450" y="172423"/>
                    </a:lnTo>
                    <a:lnTo>
                      <a:pt x="30362" y="157929"/>
                    </a:lnTo>
                    <a:lnTo>
                      <a:pt x="37336" y="154292"/>
                    </a:lnTo>
                    <a:lnTo>
                      <a:pt x="54203" y="153290"/>
                    </a:lnTo>
                    <a:lnTo>
                      <a:pt x="70057" y="159683"/>
                    </a:lnTo>
                    <a:lnTo>
                      <a:pt x="77475" y="164579"/>
                    </a:lnTo>
                    <a:lnTo>
                      <a:pt x="88758" y="179136"/>
                    </a:lnTo>
                    <a:lnTo>
                      <a:pt x="112514" y="236331"/>
                    </a:lnTo>
                    <a:lnTo>
                      <a:pt x="119953" y="269847"/>
                    </a:lnTo>
                    <a:lnTo>
                      <a:pt x="120996" y="282469"/>
                    </a:lnTo>
                    <a:lnTo>
                      <a:pt x="116078" y="302572"/>
                    </a:lnTo>
                    <a:lnTo>
                      <a:pt x="111576" y="311123"/>
                    </a:lnTo>
                    <a:lnTo>
                      <a:pt x="104015" y="316825"/>
                    </a:lnTo>
                    <a:lnTo>
                      <a:pt x="83458" y="323159"/>
                    </a:lnTo>
                    <a:lnTo>
                      <a:pt x="73873" y="322569"/>
                    </a:lnTo>
                    <a:lnTo>
                      <a:pt x="57145" y="315835"/>
                    </a:lnTo>
                    <a:lnTo>
                      <a:pt x="30771" y="297456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2" name="Freeform 261"/>
              <p:cNvSpPr/>
              <p:nvPr/>
            </p:nvSpPr>
            <p:spPr>
              <a:xfrm>
                <a:off x="6506612" y="4829728"/>
                <a:ext cx="8119" cy="287200"/>
              </a:xfrm>
              <a:custGeom>
                <a:avLst/>
                <a:gdLst/>
                <a:ahLst/>
                <a:cxnLst/>
                <a:rect l="0" t="0" r="0" b="0"/>
                <a:pathLst>
                  <a:path w="8119" h="287200">
                    <a:moveTo>
                      <a:pt x="8118" y="0"/>
                    </a:moveTo>
                    <a:lnTo>
                      <a:pt x="0" y="47670"/>
                    </a:lnTo>
                    <a:lnTo>
                      <a:pt x="1534" y="94281"/>
                    </a:lnTo>
                    <a:lnTo>
                      <a:pt x="6167" y="144182"/>
                    </a:lnTo>
                    <a:lnTo>
                      <a:pt x="7539" y="195057"/>
                    </a:lnTo>
                    <a:lnTo>
                      <a:pt x="7946" y="243182"/>
                    </a:lnTo>
                    <a:lnTo>
                      <a:pt x="8118" y="287199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3" name="Freeform 262"/>
              <p:cNvSpPr/>
              <p:nvPr/>
            </p:nvSpPr>
            <p:spPr>
              <a:xfrm>
                <a:off x="6535243" y="4983201"/>
                <a:ext cx="133343" cy="174755"/>
              </a:xfrm>
              <a:custGeom>
                <a:avLst/>
                <a:gdLst/>
                <a:ahLst/>
                <a:cxnLst/>
                <a:rect l="0" t="0" r="0" b="0"/>
                <a:pathLst>
                  <a:path w="133343" h="174755">
                    <a:moveTo>
                      <a:pt x="0" y="92697"/>
                    </a:moveTo>
                    <a:lnTo>
                      <a:pt x="52486" y="64756"/>
                    </a:lnTo>
                    <a:lnTo>
                      <a:pt x="72335" y="53307"/>
                    </a:lnTo>
                    <a:lnTo>
                      <a:pt x="86473" y="37581"/>
                    </a:lnTo>
                    <a:lnTo>
                      <a:pt x="91840" y="28601"/>
                    </a:lnTo>
                    <a:lnTo>
                      <a:pt x="93137" y="20335"/>
                    </a:lnTo>
                    <a:lnTo>
                      <a:pt x="91723" y="12545"/>
                    </a:lnTo>
                    <a:lnTo>
                      <a:pt x="88502" y="5072"/>
                    </a:lnTo>
                    <a:lnTo>
                      <a:pt x="81794" y="1230"/>
                    </a:lnTo>
                    <a:lnTo>
                      <a:pt x="62186" y="0"/>
                    </a:lnTo>
                    <a:lnTo>
                      <a:pt x="44354" y="6291"/>
                    </a:lnTo>
                    <a:lnTo>
                      <a:pt x="36407" y="11160"/>
                    </a:lnTo>
                    <a:lnTo>
                      <a:pt x="24539" y="25687"/>
                    </a:lnTo>
                    <a:lnTo>
                      <a:pt x="19779" y="34348"/>
                    </a:lnTo>
                    <a:lnTo>
                      <a:pt x="13079" y="73762"/>
                    </a:lnTo>
                    <a:lnTo>
                      <a:pt x="16539" y="116086"/>
                    </a:lnTo>
                    <a:lnTo>
                      <a:pt x="24826" y="137662"/>
                    </a:lnTo>
                    <a:lnTo>
                      <a:pt x="30227" y="146607"/>
                    </a:lnTo>
                    <a:lnTo>
                      <a:pt x="45346" y="159585"/>
                    </a:lnTo>
                    <a:lnTo>
                      <a:pt x="64602" y="168012"/>
                    </a:lnTo>
                    <a:lnTo>
                      <a:pt x="108029" y="173423"/>
                    </a:lnTo>
                    <a:lnTo>
                      <a:pt x="133342" y="17475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4" name="Freeform 263"/>
              <p:cNvSpPr/>
              <p:nvPr/>
            </p:nvSpPr>
            <p:spPr>
              <a:xfrm>
                <a:off x="6268560" y="489127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5" name="Freeform 264"/>
              <p:cNvSpPr/>
              <p:nvPr/>
            </p:nvSpPr>
            <p:spPr>
              <a:xfrm>
                <a:off x="6350617" y="5014356"/>
                <a:ext cx="10257" cy="71800"/>
              </a:xfrm>
              <a:custGeom>
                <a:avLst/>
                <a:gdLst/>
                <a:ahLst/>
                <a:cxnLst/>
                <a:rect l="0" t="0" r="0" b="0"/>
                <a:pathLst>
                  <a:path w="10257" h="71800">
                    <a:moveTo>
                      <a:pt x="0" y="71799"/>
                    </a:moveTo>
                    <a:lnTo>
                      <a:pt x="8118" y="35288"/>
                    </a:lnTo>
                    <a:lnTo>
                      <a:pt x="10256" y="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Freeform 265"/>
              <p:cNvSpPr/>
              <p:nvPr/>
            </p:nvSpPr>
            <p:spPr>
              <a:xfrm>
                <a:off x="6832699" y="4798957"/>
                <a:ext cx="110593" cy="323178"/>
              </a:xfrm>
              <a:custGeom>
                <a:avLst/>
                <a:gdLst/>
                <a:ahLst/>
                <a:cxnLst/>
                <a:rect l="0" t="0" r="0" b="0"/>
                <a:pathLst>
                  <a:path w="110593" h="323178">
                    <a:moveTo>
                      <a:pt x="0" y="0"/>
                    </a:moveTo>
                    <a:lnTo>
                      <a:pt x="0" y="52749"/>
                    </a:lnTo>
                    <a:lnTo>
                      <a:pt x="0" y="106279"/>
                    </a:lnTo>
                    <a:lnTo>
                      <a:pt x="0" y="161891"/>
                    </a:lnTo>
                    <a:lnTo>
                      <a:pt x="0" y="223529"/>
                    </a:lnTo>
                    <a:lnTo>
                      <a:pt x="0" y="284639"/>
                    </a:lnTo>
                    <a:lnTo>
                      <a:pt x="1140" y="270611"/>
                    </a:lnTo>
                    <a:lnTo>
                      <a:pt x="18636" y="214843"/>
                    </a:lnTo>
                    <a:lnTo>
                      <a:pt x="29557" y="194637"/>
                    </a:lnTo>
                    <a:lnTo>
                      <a:pt x="36800" y="189021"/>
                    </a:lnTo>
                    <a:lnTo>
                      <a:pt x="45047" y="186417"/>
                    </a:lnTo>
                    <a:lnTo>
                      <a:pt x="53965" y="185820"/>
                    </a:lnTo>
                    <a:lnTo>
                      <a:pt x="69951" y="191236"/>
                    </a:lnTo>
                    <a:lnTo>
                      <a:pt x="77406" y="195871"/>
                    </a:lnTo>
                    <a:lnTo>
                      <a:pt x="88727" y="210139"/>
                    </a:lnTo>
                    <a:lnTo>
                      <a:pt x="105281" y="247157"/>
                    </a:lnTo>
                    <a:lnTo>
                      <a:pt x="110592" y="282679"/>
                    </a:lnTo>
                    <a:lnTo>
                      <a:pt x="105756" y="302664"/>
                    </a:lnTo>
                    <a:lnTo>
                      <a:pt x="101276" y="311185"/>
                    </a:lnTo>
                    <a:lnTo>
                      <a:pt x="93730" y="316866"/>
                    </a:lnTo>
                    <a:lnTo>
                      <a:pt x="73189" y="323177"/>
                    </a:lnTo>
                    <a:lnTo>
                      <a:pt x="54943" y="322943"/>
                    </a:lnTo>
                    <a:lnTo>
                      <a:pt x="30771" y="31797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7" name="Freeform 266"/>
              <p:cNvSpPr/>
              <p:nvPr/>
            </p:nvSpPr>
            <p:spPr>
              <a:xfrm>
                <a:off x="6986555" y="5034870"/>
                <a:ext cx="20516" cy="82058"/>
              </a:xfrm>
              <a:custGeom>
                <a:avLst/>
                <a:gdLst/>
                <a:ahLst/>
                <a:cxnLst/>
                <a:rect l="0" t="0" r="0" b="0"/>
                <a:pathLst>
                  <a:path w="20516" h="82058">
                    <a:moveTo>
                      <a:pt x="0" y="0"/>
                    </a:moveTo>
                    <a:lnTo>
                      <a:pt x="17743" y="59303"/>
                    </a:lnTo>
                    <a:lnTo>
                      <a:pt x="20515" y="82057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8" name="Freeform 267"/>
              <p:cNvSpPr/>
              <p:nvPr/>
            </p:nvSpPr>
            <p:spPr>
              <a:xfrm>
                <a:off x="6955784" y="4993842"/>
                <a:ext cx="123086" cy="287199"/>
              </a:xfrm>
              <a:custGeom>
                <a:avLst/>
                <a:gdLst/>
                <a:ahLst/>
                <a:cxnLst/>
                <a:rect l="0" t="0" r="0" b="0"/>
                <a:pathLst>
                  <a:path w="123086" h="287199">
                    <a:moveTo>
                      <a:pt x="123085" y="0"/>
                    </a:moveTo>
                    <a:lnTo>
                      <a:pt x="89234" y="53625"/>
                    </a:lnTo>
                    <a:lnTo>
                      <a:pt x="69502" y="106747"/>
                    </a:lnTo>
                    <a:lnTo>
                      <a:pt x="49438" y="166331"/>
                    </a:lnTo>
                    <a:lnTo>
                      <a:pt x="27452" y="220859"/>
                    </a:lnTo>
                    <a:lnTo>
                      <a:pt x="10952" y="262697"/>
                    </a:lnTo>
                    <a:lnTo>
                      <a:pt x="0" y="28719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9" name="Freeform 268"/>
              <p:cNvSpPr/>
              <p:nvPr/>
            </p:nvSpPr>
            <p:spPr>
              <a:xfrm>
                <a:off x="7215097" y="4812953"/>
                <a:ext cx="96478" cy="355260"/>
              </a:xfrm>
              <a:custGeom>
                <a:avLst/>
                <a:gdLst/>
                <a:ahLst/>
                <a:cxnLst/>
                <a:rect l="0" t="0" r="0" b="0"/>
                <a:pathLst>
                  <a:path w="96478" h="355260">
                    <a:moveTo>
                      <a:pt x="89429" y="129603"/>
                    </a:moveTo>
                    <a:lnTo>
                      <a:pt x="96477" y="102757"/>
                    </a:lnTo>
                    <a:lnTo>
                      <a:pt x="96013" y="47984"/>
                    </a:lnTo>
                    <a:lnTo>
                      <a:pt x="90075" y="22668"/>
                    </a:lnTo>
                    <a:lnTo>
                      <a:pt x="79839" y="3818"/>
                    </a:lnTo>
                    <a:lnTo>
                      <a:pt x="73918" y="160"/>
                    </a:lnTo>
                    <a:lnTo>
                      <a:pt x="67691" y="0"/>
                    </a:lnTo>
                    <a:lnTo>
                      <a:pt x="54694" y="5900"/>
                    </a:lnTo>
                    <a:lnTo>
                      <a:pt x="34562" y="23177"/>
                    </a:lnTo>
                    <a:lnTo>
                      <a:pt x="10379" y="59068"/>
                    </a:lnTo>
                    <a:lnTo>
                      <a:pt x="3008" y="80020"/>
                    </a:lnTo>
                    <a:lnTo>
                      <a:pt x="0" y="116304"/>
                    </a:lnTo>
                    <a:lnTo>
                      <a:pt x="11620" y="170231"/>
                    </a:lnTo>
                    <a:lnTo>
                      <a:pt x="18182" y="176063"/>
                    </a:lnTo>
                    <a:lnTo>
                      <a:pt x="27115" y="178811"/>
                    </a:lnTo>
                    <a:lnTo>
                      <a:pt x="37630" y="179503"/>
                    </a:lnTo>
                    <a:lnTo>
                      <a:pt x="45778" y="176546"/>
                    </a:lnTo>
                    <a:lnTo>
                      <a:pt x="57872" y="164143"/>
                    </a:lnTo>
                    <a:lnTo>
                      <a:pt x="76533" y="137938"/>
                    </a:lnTo>
                    <a:lnTo>
                      <a:pt x="80832" y="137439"/>
                    </a:lnTo>
                    <a:lnTo>
                      <a:pt x="83697" y="142804"/>
                    </a:lnTo>
                    <a:lnTo>
                      <a:pt x="88296" y="192360"/>
                    </a:lnTo>
                    <a:lnTo>
                      <a:pt x="82156" y="249973"/>
                    </a:lnTo>
                    <a:lnTo>
                      <a:pt x="80056" y="297218"/>
                    </a:lnTo>
                    <a:lnTo>
                      <a:pt x="79171" y="355259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0" name="Freeform 269"/>
              <p:cNvSpPr/>
              <p:nvPr/>
            </p:nvSpPr>
            <p:spPr>
              <a:xfrm>
                <a:off x="7479496" y="4716900"/>
                <a:ext cx="132742" cy="523112"/>
              </a:xfrm>
              <a:custGeom>
                <a:avLst/>
                <a:gdLst/>
                <a:ahLst/>
                <a:cxnLst/>
                <a:rect l="0" t="0" r="0" b="0"/>
                <a:pathLst>
                  <a:path w="132742" h="523112">
                    <a:moveTo>
                      <a:pt x="112227" y="0"/>
                    </a:moveTo>
                    <a:lnTo>
                      <a:pt x="70666" y="52720"/>
                    </a:lnTo>
                    <a:lnTo>
                      <a:pt x="45127" y="102760"/>
                    </a:lnTo>
                    <a:lnTo>
                      <a:pt x="26921" y="153881"/>
                    </a:lnTo>
                    <a:lnTo>
                      <a:pt x="13109" y="203079"/>
                    </a:lnTo>
                    <a:lnTo>
                      <a:pt x="2445" y="256695"/>
                    </a:lnTo>
                    <a:lnTo>
                      <a:pt x="0" y="316629"/>
                    </a:lnTo>
                    <a:lnTo>
                      <a:pt x="5023" y="355562"/>
                    </a:lnTo>
                    <a:lnTo>
                      <a:pt x="25119" y="407536"/>
                    </a:lnTo>
                    <a:lnTo>
                      <a:pt x="57758" y="464444"/>
                    </a:lnTo>
                    <a:lnTo>
                      <a:pt x="113569" y="513762"/>
                    </a:lnTo>
                    <a:lnTo>
                      <a:pt x="132741" y="523111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6" name="Group 285"/>
            <p:cNvGrpSpPr/>
            <p:nvPr/>
          </p:nvGrpSpPr>
          <p:grpSpPr>
            <a:xfrm>
              <a:off x="7570021" y="4809214"/>
              <a:ext cx="1796178" cy="348742"/>
              <a:chOff x="7570021" y="4809214"/>
              <a:chExt cx="1796178" cy="348742"/>
            </a:xfrm>
          </p:grpSpPr>
          <p:sp>
            <p:nvSpPr>
              <p:cNvPr id="272" name="Freeform 271"/>
              <p:cNvSpPr/>
              <p:nvPr/>
            </p:nvSpPr>
            <p:spPr>
              <a:xfrm>
                <a:off x="7570021" y="4850242"/>
                <a:ext cx="208311" cy="254188"/>
              </a:xfrm>
              <a:custGeom>
                <a:avLst/>
                <a:gdLst/>
                <a:ahLst/>
                <a:cxnLst/>
                <a:rect l="0" t="0" r="0" b="0"/>
                <a:pathLst>
                  <a:path w="208311" h="254188">
                    <a:moveTo>
                      <a:pt x="72987" y="0"/>
                    </a:moveTo>
                    <a:lnTo>
                      <a:pt x="36858" y="50207"/>
                    </a:lnTo>
                    <a:lnTo>
                      <a:pt x="19320" y="61443"/>
                    </a:lnTo>
                    <a:lnTo>
                      <a:pt x="12137" y="61476"/>
                    </a:lnTo>
                    <a:lnTo>
                      <a:pt x="6208" y="58080"/>
                    </a:lnTo>
                    <a:lnTo>
                      <a:pt x="1116" y="52396"/>
                    </a:lnTo>
                    <a:lnTo>
                      <a:pt x="0" y="46327"/>
                    </a:lnTo>
                    <a:lnTo>
                      <a:pt x="1536" y="40002"/>
                    </a:lnTo>
                    <a:lnTo>
                      <a:pt x="4839" y="33506"/>
                    </a:lnTo>
                    <a:lnTo>
                      <a:pt x="25823" y="13474"/>
                    </a:lnTo>
                    <a:lnTo>
                      <a:pt x="47087" y="5989"/>
                    </a:lnTo>
                    <a:lnTo>
                      <a:pt x="59139" y="3992"/>
                    </a:lnTo>
                    <a:lnTo>
                      <a:pt x="78610" y="7853"/>
                    </a:lnTo>
                    <a:lnTo>
                      <a:pt x="115126" y="28903"/>
                    </a:lnTo>
                    <a:lnTo>
                      <a:pt x="121594" y="37504"/>
                    </a:lnTo>
                    <a:lnTo>
                      <a:pt x="128781" y="59216"/>
                    </a:lnTo>
                    <a:lnTo>
                      <a:pt x="127382" y="91625"/>
                    </a:lnTo>
                    <a:lnTo>
                      <a:pt x="122927" y="99832"/>
                    </a:lnTo>
                    <a:lnTo>
                      <a:pt x="108859" y="111991"/>
                    </a:lnTo>
                    <a:lnTo>
                      <a:pt x="108298" y="115689"/>
                    </a:lnTo>
                    <a:lnTo>
                      <a:pt x="112483" y="118154"/>
                    </a:lnTo>
                    <a:lnTo>
                      <a:pt x="128150" y="123173"/>
                    </a:lnTo>
                    <a:lnTo>
                      <a:pt x="163029" y="144968"/>
                    </a:lnTo>
                    <a:lnTo>
                      <a:pt x="192205" y="171222"/>
                    </a:lnTo>
                    <a:lnTo>
                      <a:pt x="207591" y="196991"/>
                    </a:lnTo>
                    <a:lnTo>
                      <a:pt x="208310" y="205406"/>
                    </a:lnTo>
                    <a:lnTo>
                      <a:pt x="203030" y="220835"/>
                    </a:lnTo>
                    <a:lnTo>
                      <a:pt x="190047" y="232251"/>
                    </a:lnTo>
                    <a:lnTo>
                      <a:pt x="153854" y="248866"/>
                    </a:lnTo>
                    <a:lnTo>
                      <a:pt x="118475" y="254187"/>
                    </a:lnTo>
                    <a:lnTo>
                      <a:pt x="63318" y="248014"/>
                    </a:lnTo>
                    <a:lnTo>
                      <a:pt x="31959" y="24617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3" name="Freeform 272"/>
              <p:cNvSpPr/>
              <p:nvPr/>
            </p:nvSpPr>
            <p:spPr>
              <a:xfrm>
                <a:off x="7827636" y="4829728"/>
                <a:ext cx="20516" cy="287199"/>
              </a:xfrm>
              <a:custGeom>
                <a:avLst/>
                <a:gdLst/>
                <a:ahLst/>
                <a:cxnLst/>
                <a:rect l="0" t="0" r="0" b="0"/>
                <a:pathLst>
                  <a:path w="20516" h="287199">
                    <a:moveTo>
                      <a:pt x="0" y="0"/>
                    </a:moveTo>
                    <a:lnTo>
                      <a:pt x="8119" y="36511"/>
                    </a:lnTo>
                    <a:lnTo>
                      <a:pt x="9835" y="92055"/>
                    </a:lnTo>
                    <a:lnTo>
                      <a:pt x="10132" y="141116"/>
                    </a:lnTo>
                    <a:lnTo>
                      <a:pt x="17282" y="200557"/>
                    </a:lnTo>
                    <a:lnTo>
                      <a:pt x="19877" y="253158"/>
                    </a:lnTo>
                    <a:lnTo>
                      <a:pt x="20515" y="28719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4" name="Freeform 273"/>
              <p:cNvSpPr/>
              <p:nvPr/>
            </p:nvSpPr>
            <p:spPr>
              <a:xfrm>
                <a:off x="7940464" y="4829728"/>
                <a:ext cx="141328" cy="297456"/>
              </a:xfrm>
              <a:custGeom>
                <a:avLst/>
                <a:gdLst/>
                <a:ahLst/>
                <a:cxnLst/>
                <a:rect l="0" t="0" r="0" b="0"/>
                <a:pathLst>
                  <a:path w="141328" h="297456">
                    <a:moveTo>
                      <a:pt x="133342" y="0"/>
                    </a:moveTo>
                    <a:lnTo>
                      <a:pt x="76235" y="0"/>
                    </a:lnTo>
                    <a:lnTo>
                      <a:pt x="36897" y="5445"/>
                    </a:lnTo>
                    <a:lnTo>
                      <a:pt x="29158" y="10468"/>
                    </a:lnTo>
                    <a:lnTo>
                      <a:pt x="25137" y="17236"/>
                    </a:lnTo>
                    <a:lnTo>
                      <a:pt x="21427" y="58109"/>
                    </a:lnTo>
                    <a:lnTo>
                      <a:pt x="31792" y="112376"/>
                    </a:lnTo>
                    <a:lnTo>
                      <a:pt x="35784" y="133141"/>
                    </a:lnTo>
                    <a:lnTo>
                      <a:pt x="33903" y="156076"/>
                    </a:lnTo>
                    <a:lnTo>
                      <a:pt x="45360" y="133105"/>
                    </a:lnTo>
                    <a:lnTo>
                      <a:pt x="50755" y="126346"/>
                    </a:lnTo>
                    <a:lnTo>
                      <a:pt x="68904" y="118836"/>
                    </a:lnTo>
                    <a:lnTo>
                      <a:pt x="80126" y="116833"/>
                    </a:lnTo>
                    <a:lnTo>
                      <a:pt x="98673" y="120686"/>
                    </a:lnTo>
                    <a:lnTo>
                      <a:pt x="106810" y="124905"/>
                    </a:lnTo>
                    <a:lnTo>
                      <a:pt x="118891" y="138710"/>
                    </a:lnTo>
                    <a:lnTo>
                      <a:pt x="135932" y="175431"/>
                    </a:lnTo>
                    <a:lnTo>
                      <a:pt x="141327" y="210901"/>
                    </a:lnTo>
                    <a:lnTo>
                      <a:pt x="137480" y="244837"/>
                    </a:lnTo>
                    <a:lnTo>
                      <a:pt x="129103" y="263053"/>
                    </a:lnTo>
                    <a:lnTo>
                      <a:pt x="123678" y="271101"/>
                    </a:lnTo>
                    <a:lnTo>
                      <a:pt x="108533" y="283083"/>
                    </a:lnTo>
                    <a:lnTo>
                      <a:pt x="89265" y="291068"/>
                    </a:lnTo>
                    <a:lnTo>
                      <a:pt x="39751" y="296194"/>
                    </a:lnTo>
                    <a:lnTo>
                      <a:pt x="0" y="297455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5" name="Freeform 274"/>
              <p:cNvSpPr/>
              <p:nvPr/>
            </p:nvSpPr>
            <p:spPr>
              <a:xfrm>
                <a:off x="8166120" y="4864080"/>
                <a:ext cx="123944" cy="181048"/>
              </a:xfrm>
              <a:custGeom>
                <a:avLst/>
                <a:gdLst/>
                <a:ahLst/>
                <a:cxnLst/>
                <a:rect l="0" t="0" r="0" b="0"/>
                <a:pathLst>
                  <a:path w="123944" h="181048">
                    <a:moveTo>
                      <a:pt x="0" y="78476"/>
                    </a:moveTo>
                    <a:lnTo>
                      <a:pt x="53625" y="94832"/>
                    </a:lnTo>
                    <a:lnTo>
                      <a:pt x="111560" y="103887"/>
                    </a:lnTo>
                    <a:lnTo>
                      <a:pt x="117682" y="101115"/>
                    </a:lnTo>
                    <a:lnTo>
                      <a:pt x="120623" y="94709"/>
                    </a:lnTo>
                    <a:lnTo>
                      <a:pt x="121443" y="85879"/>
                    </a:lnTo>
                    <a:lnTo>
                      <a:pt x="116277" y="66950"/>
                    </a:lnTo>
                    <a:lnTo>
                      <a:pt x="87998" y="17906"/>
                    </a:lnTo>
                    <a:lnTo>
                      <a:pt x="74820" y="1790"/>
                    </a:lnTo>
                    <a:lnTo>
                      <a:pt x="71534" y="0"/>
                    </a:lnTo>
                    <a:lnTo>
                      <a:pt x="70483" y="2226"/>
                    </a:lnTo>
                    <a:lnTo>
                      <a:pt x="70922" y="7128"/>
                    </a:lnTo>
                    <a:lnTo>
                      <a:pt x="77488" y="18654"/>
                    </a:lnTo>
                    <a:lnTo>
                      <a:pt x="119999" y="73732"/>
                    </a:lnTo>
                    <a:lnTo>
                      <a:pt x="123307" y="82151"/>
                    </a:lnTo>
                    <a:lnTo>
                      <a:pt x="123943" y="100623"/>
                    </a:lnTo>
                    <a:lnTo>
                      <a:pt x="117389" y="117191"/>
                    </a:lnTo>
                    <a:lnTo>
                      <a:pt x="67472" y="174908"/>
                    </a:lnTo>
                    <a:lnTo>
                      <a:pt x="61542" y="181047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6" name="Freeform 275"/>
              <p:cNvSpPr/>
              <p:nvPr/>
            </p:nvSpPr>
            <p:spPr>
              <a:xfrm>
                <a:off x="8381518" y="4829728"/>
                <a:ext cx="177682" cy="294110"/>
              </a:xfrm>
              <a:custGeom>
                <a:avLst/>
                <a:gdLst/>
                <a:ahLst/>
                <a:cxnLst/>
                <a:rect l="0" t="0" r="0" b="0"/>
                <a:pathLst>
                  <a:path w="177682" h="294110">
                    <a:moveTo>
                      <a:pt x="102571" y="0"/>
                    </a:moveTo>
                    <a:lnTo>
                      <a:pt x="83935" y="51346"/>
                    </a:lnTo>
                    <a:lnTo>
                      <a:pt x="73014" y="66888"/>
                    </a:lnTo>
                    <a:lnTo>
                      <a:pt x="69190" y="67385"/>
                    </a:lnTo>
                    <a:lnTo>
                      <a:pt x="66641" y="63159"/>
                    </a:lnTo>
                    <a:lnTo>
                      <a:pt x="64941" y="55782"/>
                    </a:lnTo>
                    <a:lnTo>
                      <a:pt x="66088" y="48585"/>
                    </a:lnTo>
                    <a:lnTo>
                      <a:pt x="73440" y="34509"/>
                    </a:lnTo>
                    <a:lnTo>
                      <a:pt x="87344" y="23695"/>
                    </a:lnTo>
                    <a:lnTo>
                      <a:pt x="95838" y="19216"/>
                    </a:lnTo>
                    <a:lnTo>
                      <a:pt x="104920" y="18509"/>
                    </a:lnTo>
                    <a:lnTo>
                      <a:pt x="124129" y="23802"/>
                    </a:lnTo>
                    <a:lnTo>
                      <a:pt x="130619" y="30683"/>
                    </a:lnTo>
                    <a:lnTo>
                      <a:pt x="137830" y="50486"/>
                    </a:lnTo>
                    <a:lnTo>
                      <a:pt x="134957" y="71444"/>
                    </a:lnTo>
                    <a:lnTo>
                      <a:pt x="120524" y="99426"/>
                    </a:lnTo>
                    <a:lnTo>
                      <a:pt x="114540" y="107312"/>
                    </a:lnTo>
                    <a:lnTo>
                      <a:pt x="113969" y="113710"/>
                    </a:lnTo>
                    <a:lnTo>
                      <a:pt x="117008" y="119114"/>
                    </a:lnTo>
                    <a:lnTo>
                      <a:pt x="160939" y="166507"/>
                    </a:lnTo>
                    <a:lnTo>
                      <a:pt x="175835" y="195594"/>
                    </a:lnTo>
                    <a:lnTo>
                      <a:pt x="177681" y="218753"/>
                    </a:lnTo>
                    <a:lnTo>
                      <a:pt x="173562" y="243102"/>
                    </a:lnTo>
                    <a:lnTo>
                      <a:pt x="164134" y="265320"/>
                    </a:lnTo>
                    <a:lnTo>
                      <a:pt x="149307" y="280513"/>
                    </a:lnTo>
                    <a:lnTo>
                      <a:pt x="140566" y="286161"/>
                    </a:lnTo>
                    <a:lnTo>
                      <a:pt x="101039" y="294109"/>
                    </a:lnTo>
                    <a:lnTo>
                      <a:pt x="53009" y="288606"/>
                    </a:lnTo>
                    <a:lnTo>
                      <a:pt x="0" y="276941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7" name="Freeform 276"/>
              <p:cNvSpPr/>
              <p:nvPr/>
            </p:nvSpPr>
            <p:spPr>
              <a:xfrm>
                <a:off x="8699488" y="4881014"/>
                <a:ext cx="10258" cy="153857"/>
              </a:xfrm>
              <a:custGeom>
                <a:avLst/>
                <a:gdLst/>
                <a:ahLst/>
                <a:cxnLst/>
                <a:rect l="0" t="0" r="0" b="0"/>
                <a:pathLst>
                  <a:path w="10258" h="153857">
                    <a:moveTo>
                      <a:pt x="10257" y="0"/>
                    </a:moveTo>
                    <a:lnTo>
                      <a:pt x="4348" y="32755"/>
                    </a:lnTo>
                    <a:lnTo>
                      <a:pt x="8752" y="83124"/>
                    </a:lnTo>
                    <a:lnTo>
                      <a:pt x="6772" y="120362"/>
                    </a:lnTo>
                    <a:lnTo>
                      <a:pt x="0" y="153856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Freeform 277"/>
              <p:cNvSpPr/>
              <p:nvPr/>
            </p:nvSpPr>
            <p:spPr>
              <a:xfrm>
                <a:off x="8637946" y="4942556"/>
                <a:ext cx="123086" cy="30772"/>
              </a:xfrm>
              <a:custGeom>
                <a:avLst/>
                <a:gdLst/>
                <a:ahLst/>
                <a:cxnLst/>
                <a:rect l="0" t="0" r="0" b="0"/>
                <a:pathLst>
                  <a:path w="123086" h="30772">
                    <a:moveTo>
                      <a:pt x="123085" y="0"/>
                    </a:moveTo>
                    <a:lnTo>
                      <a:pt x="65979" y="8831"/>
                    </a:lnTo>
                    <a:lnTo>
                      <a:pt x="16919" y="26306"/>
                    </a:lnTo>
                    <a:lnTo>
                      <a:pt x="0" y="30771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9" name="Freeform 278"/>
              <p:cNvSpPr/>
              <p:nvPr/>
            </p:nvSpPr>
            <p:spPr>
              <a:xfrm>
                <a:off x="8802058" y="4809214"/>
                <a:ext cx="30773" cy="287199"/>
              </a:xfrm>
              <a:custGeom>
                <a:avLst/>
                <a:gdLst/>
                <a:ahLst/>
                <a:cxnLst/>
                <a:rect l="0" t="0" r="0" b="0"/>
                <a:pathLst>
                  <a:path w="30773" h="287199">
                    <a:moveTo>
                      <a:pt x="30772" y="0"/>
                    </a:moveTo>
                    <a:lnTo>
                      <a:pt x="22653" y="36512"/>
                    </a:lnTo>
                    <a:lnTo>
                      <a:pt x="20938" y="86610"/>
                    </a:lnTo>
                    <a:lnTo>
                      <a:pt x="13549" y="140404"/>
                    </a:lnTo>
                    <a:lnTo>
                      <a:pt x="7869" y="197968"/>
                    </a:lnTo>
                    <a:lnTo>
                      <a:pt x="1555" y="258429"/>
                    </a:lnTo>
                    <a:lnTo>
                      <a:pt x="0" y="287198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0" name="Freeform 279"/>
              <p:cNvSpPr/>
              <p:nvPr/>
            </p:nvSpPr>
            <p:spPr>
              <a:xfrm>
                <a:off x="8966172" y="4901527"/>
                <a:ext cx="20516" cy="133343"/>
              </a:xfrm>
              <a:custGeom>
                <a:avLst/>
                <a:gdLst/>
                <a:ahLst/>
                <a:cxnLst/>
                <a:rect l="0" t="0" r="0" b="0"/>
                <a:pathLst>
                  <a:path w="20516" h="133343">
                    <a:moveTo>
                      <a:pt x="20515" y="0"/>
                    </a:moveTo>
                    <a:lnTo>
                      <a:pt x="17475" y="41591"/>
                    </a:lnTo>
                    <a:lnTo>
                      <a:pt x="4158" y="98298"/>
                    </a:lnTo>
                    <a:lnTo>
                      <a:pt x="0" y="133342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1" name="Freeform 280"/>
              <p:cNvSpPr/>
              <p:nvPr/>
            </p:nvSpPr>
            <p:spPr>
              <a:xfrm>
                <a:off x="8945657" y="4952813"/>
                <a:ext cx="82058" cy="30772"/>
              </a:xfrm>
              <a:custGeom>
                <a:avLst/>
                <a:gdLst/>
                <a:ahLst/>
                <a:cxnLst/>
                <a:rect l="0" t="0" r="0" b="0"/>
                <a:pathLst>
                  <a:path w="82058" h="30772">
                    <a:moveTo>
                      <a:pt x="82057" y="0"/>
                    </a:moveTo>
                    <a:lnTo>
                      <a:pt x="22753" y="20781"/>
                    </a:lnTo>
                    <a:lnTo>
                      <a:pt x="0" y="30771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2" name="Freeform 281"/>
              <p:cNvSpPr/>
              <p:nvPr/>
            </p:nvSpPr>
            <p:spPr>
              <a:xfrm>
                <a:off x="9058485" y="4829728"/>
                <a:ext cx="143600" cy="328228"/>
              </a:xfrm>
              <a:custGeom>
                <a:avLst/>
                <a:gdLst/>
                <a:ahLst/>
                <a:cxnLst/>
                <a:rect l="0" t="0" r="0" b="0"/>
                <a:pathLst>
                  <a:path w="143600" h="328228">
                    <a:moveTo>
                      <a:pt x="143599" y="0"/>
                    </a:moveTo>
                    <a:lnTo>
                      <a:pt x="102008" y="3039"/>
                    </a:lnTo>
                    <a:lnTo>
                      <a:pt x="82946" y="9328"/>
                    </a:lnTo>
                    <a:lnTo>
                      <a:pt x="66877" y="19722"/>
                    </a:lnTo>
                    <a:lnTo>
                      <a:pt x="55175" y="34977"/>
                    </a:lnTo>
                    <a:lnTo>
                      <a:pt x="47316" y="54294"/>
                    </a:lnTo>
                    <a:lnTo>
                      <a:pt x="42270" y="103841"/>
                    </a:lnTo>
                    <a:lnTo>
                      <a:pt x="41856" y="117094"/>
                    </a:lnTo>
                    <a:lnTo>
                      <a:pt x="44999" y="124789"/>
                    </a:lnTo>
                    <a:lnTo>
                      <a:pt x="50514" y="128780"/>
                    </a:lnTo>
                    <a:lnTo>
                      <a:pt x="83931" y="137886"/>
                    </a:lnTo>
                    <a:lnTo>
                      <a:pt x="107938" y="152796"/>
                    </a:lnTo>
                    <a:lnTo>
                      <a:pt x="129488" y="171650"/>
                    </a:lnTo>
                    <a:lnTo>
                      <a:pt x="137328" y="191017"/>
                    </a:lnTo>
                    <a:lnTo>
                      <a:pt x="139672" y="214819"/>
                    </a:lnTo>
                    <a:lnTo>
                      <a:pt x="136916" y="240594"/>
                    </a:lnTo>
                    <a:lnTo>
                      <a:pt x="128852" y="261166"/>
                    </a:lnTo>
                    <a:lnTo>
                      <a:pt x="123511" y="269844"/>
                    </a:lnTo>
                    <a:lnTo>
                      <a:pt x="108459" y="282524"/>
                    </a:lnTo>
                    <a:lnTo>
                      <a:pt x="50902" y="307302"/>
                    </a:lnTo>
                    <a:lnTo>
                      <a:pt x="0" y="328227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3" name="Freeform 282"/>
              <p:cNvSpPr/>
              <p:nvPr/>
            </p:nvSpPr>
            <p:spPr>
              <a:xfrm>
                <a:off x="9294398" y="4881014"/>
                <a:ext cx="51286" cy="20514"/>
              </a:xfrm>
              <a:custGeom>
                <a:avLst/>
                <a:gdLst/>
                <a:ahLst/>
                <a:cxnLst/>
                <a:rect l="0" t="0" r="0" b="0"/>
                <a:pathLst>
                  <a:path w="51286" h="20514">
                    <a:moveTo>
                      <a:pt x="51285" y="0"/>
                    </a:moveTo>
                    <a:lnTo>
                      <a:pt x="0" y="20513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Freeform 283"/>
              <p:cNvSpPr/>
              <p:nvPr/>
            </p:nvSpPr>
            <p:spPr>
              <a:xfrm>
                <a:off x="9294398" y="490152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5" name="Freeform 284"/>
              <p:cNvSpPr/>
              <p:nvPr/>
            </p:nvSpPr>
            <p:spPr>
              <a:xfrm>
                <a:off x="9304656" y="4973327"/>
                <a:ext cx="61543" cy="20515"/>
              </a:xfrm>
              <a:custGeom>
                <a:avLst/>
                <a:gdLst/>
                <a:ahLst/>
                <a:cxnLst/>
                <a:rect l="0" t="0" r="0" b="0"/>
                <a:pathLst>
                  <a:path w="61543" h="20515">
                    <a:moveTo>
                      <a:pt x="61542" y="0"/>
                    </a:moveTo>
                    <a:lnTo>
                      <a:pt x="0" y="2051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9" name="Group 288"/>
            <p:cNvGrpSpPr/>
            <p:nvPr/>
          </p:nvGrpSpPr>
          <p:grpSpPr>
            <a:xfrm>
              <a:off x="9442971" y="4686129"/>
              <a:ext cx="240673" cy="512855"/>
              <a:chOff x="9442971" y="4686129"/>
              <a:chExt cx="240673" cy="512855"/>
            </a:xfrm>
          </p:grpSpPr>
          <p:sp>
            <p:nvSpPr>
              <p:cNvPr id="287" name="Freeform 286"/>
              <p:cNvSpPr/>
              <p:nvPr/>
            </p:nvSpPr>
            <p:spPr>
              <a:xfrm>
                <a:off x="9442971" y="4740155"/>
                <a:ext cx="123557" cy="438315"/>
              </a:xfrm>
              <a:custGeom>
                <a:avLst/>
                <a:gdLst/>
                <a:ahLst/>
                <a:cxnLst/>
                <a:rect l="0" t="0" r="0" b="0"/>
                <a:pathLst>
                  <a:path w="123557" h="438315">
                    <a:moveTo>
                      <a:pt x="118112" y="140859"/>
                    </a:moveTo>
                    <a:lnTo>
                      <a:pt x="123556" y="124523"/>
                    </a:lnTo>
                    <a:lnTo>
                      <a:pt x="123190" y="107386"/>
                    </a:lnTo>
                    <a:lnTo>
                      <a:pt x="117640" y="51397"/>
                    </a:lnTo>
                    <a:lnTo>
                      <a:pt x="108981" y="19758"/>
                    </a:lnTo>
                    <a:lnTo>
                      <a:pt x="98478" y="3080"/>
                    </a:lnTo>
                    <a:lnTo>
                      <a:pt x="91347" y="0"/>
                    </a:lnTo>
                    <a:lnTo>
                      <a:pt x="83173" y="226"/>
                    </a:lnTo>
                    <a:lnTo>
                      <a:pt x="66113" y="6555"/>
                    </a:lnTo>
                    <a:lnTo>
                      <a:pt x="43694" y="24073"/>
                    </a:lnTo>
                    <a:lnTo>
                      <a:pt x="23756" y="50411"/>
                    </a:lnTo>
                    <a:lnTo>
                      <a:pt x="2496" y="100075"/>
                    </a:lnTo>
                    <a:lnTo>
                      <a:pt x="1385" y="120454"/>
                    </a:lnTo>
                    <a:lnTo>
                      <a:pt x="2412" y="140907"/>
                    </a:lnTo>
                    <a:lnTo>
                      <a:pt x="0" y="171644"/>
                    </a:lnTo>
                    <a:lnTo>
                      <a:pt x="7114" y="192150"/>
                    </a:lnTo>
                    <a:lnTo>
                      <a:pt x="23934" y="217472"/>
                    </a:lnTo>
                    <a:lnTo>
                      <a:pt x="31394" y="220425"/>
                    </a:lnTo>
                    <a:lnTo>
                      <a:pt x="39785" y="220116"/>
                    </a:lnTo>
                    <a:lnTo>
                      <a:pt x="57087" y="213693"/>
                    </a:lnTo>
                    <a:lnTo>
                      <a:pt x="72375" y="203241"/>
                    </a:lnTo>
                    <a:lnTo>
                      <a:pt x="83728" y="187958"/>
                    </a:lnTo>
                    <a:lnTo>
                      <a:pt x="107537" y="130234"/>
                    </a:lnTo>
                    <a:lnTo>
                      <a:pt x="111062" y="120099"/>
                    </a:lnTo>
                    <a:lnTo>
                      <a:pt x="113411" y="117901"/>
                    </a:lnTo>
                    <a:lnTo>
                      <a:pt x="114978" y="120995"/>
                    </a:lnTo>
                    <a:lnTo>
                      <a:pt x="115578" y="135449"/>
                    </a:lnTo>
                    <a:lnTo>
                      <a:pt x="109097" y="187970"/>
                    </a:lnTo>
                    <a:lnTo>
                      <a:pt x="106960" y="248725"/>
                    </a:lnTo>
                    <a:lnTo>
                      <a:pt x="102017" y="297550"/>
                    </a:lnTo>
                    <a:lnTo>
                      <a:pt x="103324" y="355466"/>
                    </a:lnTo>
                    <a:lnTo>
                      <a:pt x="98729" y="410805"/>
                    </a:lnTo>
                    <a:lnTo>
                      <a:pt x="97597" y="43831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8" name="Freeform 287"/>
              <p:cNvSpPr/>
              <p:nvPr/>
            </p:nvSpPr>
            <p:spPr>
              <a:xfrm>
                <a:off x="9581597" y="4686129"/>
                <a:ext cx="102047" cy="512855"/>
              </a:xfrm>
              <a:custGeom>
                <a:avLst/>
                <a:gdLst/>
                <a:ahLst/>
                <a:cxnLst/>
                <a:rect l="0" t="0" r="0" b="0"/>
                <a:pathLst>
                  <a:path w="102047" h="512855">
                    <a:moveTo>
                      <a:pt x="20514" y="0"/>
                    </a:moveTo>
                    <a:lnTo>
                      <a:pt x="35751" y="17518"/>
                    </a:lnTo>
                    <a:lnTo>
                      <a:pt x="66149" y="72437"/>
                    </a:lnTo>
                    <a:lnTo>
                      <a:pt x="79165" y="92597"/>
                    </a:lnTo>
                    <a:lnTo>
                      <a:pt x="90856" y="148636"/>
                    </a:lnTo>
                    <a:lnTo>
                      <a:pt x="99919" y="204786"/>
                    </a:lnTo>
                    <a:lnTo>
                      <a:pt x="102046" y="265221"/>
                    </a:lnTo>
                    <a:lnTo>
                      <a:pt x="94278" y="316794"/>
                    </a:lnTo>
                    <a:lnTo>
                      <a:pt x="78446" y="377782"/>
                    </a:lnTo>
                    <a:lnTo>
                      <a:pt x="61517" y="430569"/>
                    </a:lnTo>
                    <a:lnTo>
                      <a:pt x="53554" y="450070"/>
                    </a:lnTo>
                    <a:lnTo>
                      <a:pt x="13028" y="499285"/>
                    </a:lnTo>
                    <a:lnTo>
                      <a:pt x="0" y="512854"/>
                    </a:lnTo>
                  </a:path>
                </a:pathLst>
              </a:custGeom>
              <a:ln w="37117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3" name="Group 292"/>
          <p:cNvGrpSpPr/>
          <p:nvPr/>
        </p:nvGrpSpPr>
        <p:grpSpPr>
          <a:xfrm>
            <a:off x="1247621" y="5426247"/>
            <a:ext cx="641526" cy="682125"/>
            <a:chOff x="1247621" y="5426247"/>
            <a:chExt cx="641526" cy="682125"/>
          </a:xfrm>
        </p:grpSpPr>
        <p:sp>
          <p:nvSpPr>
            <p:cNvPr id="291" name="Freeform 290"/>
            <p:cNvSpPr/>
            <p:nvPr/>
          </p:nvSpPr>
          <p:spPr>
            <a:xfrm>
              <a:off x="1247621" y="5426247"/>
              <a:ext cx="1" cy="682125"/>
            </a:xfrm>
            <a:custGeom>
              <a:avLst/>
              <a:gdLst/>
              <a:ahLst/>
              <a:cxnLst/>
              <a:rect l="0" t="0" r="0" b="0"/>
              <a:pathLst>
                <a:path w="1" h="682125">
                  <a:moveTo>
                    <a:pt x="0" y="0"/>
                  </a:moveTo>
                  <a:lnTo>
                    <a:pt x="0" y="72048"/>
                  </a:lnTo>
                  <a:lnTo>
                    <a:pt x="0" y="147093"/>
                  </a:lnTo>
                  <a:lnTo>
                    <a:pt x="0" y="234784"/>
                  </a:lnTo>
                  <a:lnTo>
                    <a:pt x="0" y="326223"/>
                  </a:lnTo>
                  <a:lnTo>
                    <a:pt x="0" y="418774"/>
                  </a:lnTo>
                  <a:lnTo>
                    <a:pt x="0" y="507058"/>
                  </a:lnTo>
                  <a:lnTo>
                    <a:pt x="0" y="583170"/>
                  </a:lnTo>
                  <a:lnTo>
                    <a:pt x="0" y="640173"/>
                  </a:lnTo>
                  <a:lnTo>
                    <a:pt x="0" y="682124"/>
                  </a:lnTo>
                </a:path>
              </a:pathLst>
            </a:custGeom>
            <a:ln w="56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1434588" y="5519263"/>
              <a:ext cx="454559" cy="569379"/>
            </a:xfrm>
            <a:custGeom>
              <a:avLst/>
              <a:gdLst/>
              <a:ahLst/>
              <a:cxnLst/>
              <a:rect l="0" t="0" r="0" b="0"/>
              <a:pathLst>
                <a:path w="454559" h="569379">
                  <a:moveTo>
                    <a:pt x="169598" y="0"/>
                  </a:moveTo>
                  <a:lnTo>
                    <a:pt x="136679" y="8230"/>
                  </a:lnTo>
                  <a:lnTo>
                    <a:pt x="111330" y="26051"/>
                  </a:lnTo>
                  <a:lnTo>
                    <a:pt x="66985" y="79598"/>
                  </a:lnTo>
                  <a:lnTo>
                    <a:pt x="31531" y="172167"/>
                  </a:lnTo>
                  <a:lnTo>
                    <a:pt x="9691" y="253537"/>
                  </a:lnTo>
                  <a:lnTo>
                    <a:pt x="2215" y="323550"/>
                  </a:lnTo>
                  <a:lnTo>
                    <a:pt x="0" y="398842"/>
                  </a:lnTo>
                  <a:lnTo>
                    <a:pt x="8669" y="436218"/>
                  </a:lnTo>
                  <a:lnTo>
                    <a:pt x="61922" y="522690"/>
                  </a:lnTo>
                  <a:lnTo>
                    <a:pt x="83846" y="544087"/>
                  </a:lnTo>
                  <a:lnTo>
                    <a:pt x="110816" y="559337"/>
                  </a:lnTo>
                  <a:lnTo>
                    <a:pt x="163282" y="569378"/>
                  </a:lnTo>
                  <a:lnTo>
                    <a:pt x="241016" y="560393"/>
                  </a:lnTo>
                  <a:lnTo>
                    <a:pt x="290092" y="545193"/>
                  </a:lnTo>
                  <a:lnTo>
                    <a:pt x="327218" y="517913"/>
                  </a:lnTo>
                  <a:lnTo>
                    <a:pt x="401990" y="430309"/>
                  </a:lnTo>
                  <a:lnTo>
                    <a:pt x="435222" y="371323"/>
                  </a:lnTo>
                  <a:lnTo>
                    <a:pt x="452901" y="317109"/>
                  </a:lnTo>
                  <a:lnTo>
                    <a:pt x="454558" y="282185"/>
                  </a:lnTo>
                  <a:lnTo>
                    <a:pt x="437051" y="201950"/>
                  </a:lnTo>
                  <a:lnTo>
                    <a:pt x="404080" y="124078"/>
                  </a:lnTo>
                  <a:lnTo>
                    <a:pt x="352953" y="63745"/>
                  </a:lnTo>
                  <a:lnTo>
                    <a:pt x="323436" y="39240"/>
                  </a:lnTo>
                  <a:lnTo>
                    <a:pt x="283905" y="26053"/>
                  </a:lnTo>
                  <a:lnTo>
                    <a:pt x="213228" y="18629"/>
                  </a:lnTo>
                  <a:lnTo>
                    <a:pt x="168319" y="20338"/>
                  </a:lnTo>
                  <a:lnTo>
                    <a:pt x="92084" y="46509"/>
                  </a:lnTo>
                </a:path>
              </a:pathLst>
            </a:custGeom>
            <a:ln w="56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3174146" y="5426247"/>
            <a:ext cx="5849820" cy="679749"/>
            <a:chOff x="3174146" y="5426247"/>
            <a:chExt cx="5849820" cy="679749"/>
          </a:xfrm>
        </p:grpSpPr>
        <p:sp>
          <p:nvSpPr>
            <p:cNvPr id="294" name="Freeform 293"/>
            <p:cNvSpPr/>
            <p:nvPr/>
          </p:nvSpPr>
          <p:spPr>
            <a:xfrm>
              <a:off x="3174146" y="5541458"/>
              <a:ext cx="194699" cy="477058"/>
            </a:xfrm>
            <a:custGeom>
              <a:avLst/>
              <a:gdLst/>
              <a:ahLst/>
              <a:cxnLst/>
              <a:rect l="0" t="0" r="0" b="0"/>
              <a:pathLst>
                <a:path w="194699" h="477058">
                  <a:moveTo>
                    <a:pt x="33402" y="0"/>
                  </a:moveTo>
                  <a:lnTo>
                    <a:pt x="24282" y="41012"/>
                  </a:lnTo>
                  <a:lnTo>
                    <a:pt x="22355" y="97283"/>
                  </a:lnTo>
                  <a:lnTo>
                    <a:pt x="22021" y="148588"/>
                  </a:lnTo>
                  <a:lnTo>
                    <a:pt x="15806" y="204326"/>
                  </a:lnTo>
                  <a:lnTo>
                    <a:pt x="10155" y="272586"/>
                  </a:lnTo>
                  <a:lnTo>
                    <a:pt x="2760" y="327546"/>
                  </a:lnTo>
                  <a:lnTo>
                    <a:pt x="0" y="383088"/>
                  </a:lnTo>
                  <a:lnTo>
                    <a:pt x="2481" y="444965"/>
                  </a:lnTo>
                  <a:lnTo>
                    <a:pt x="5107" y="457940"/>
                  </a:lnTo>
                  <a:lnTo>
                    <a:pt x="11978" y="466590"/>
                  </a:lnTo>
                  <a:lnTo>
                    <a:pt x="33268" y="476201"/>
                  </a:lnTo>
                  <a:lnTo>
                    <a:pt x="56384" y="477057"/>
                  </a:lnTo>
                  <a:lnTo>
                    <a:pt x="121960" y="471705"/>
                  </a:lnTo>
                  <a:lnTo>
                    <a:pt x="167529" y="463370"/>
                  </a:lnTo>
                  <a:lnTo>
                    <a:pt x="194698" y="460846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3219069" y="5754244"/>
              <a:ext cx="103691" cy="17638"/>
            </a:xfrm>
            <a:custGeom>
              <a:avLst/>
              <a:gdLst/>
              <a:ahLst/>
              <a:cxnLst/>
              <a:rect l="0" t="0" r="0" b="0"/>
              <a:pathLst>
                <a:path w="103691" h="17638">
                  <a:moveTo>
                    <a:pt x="103690" y="6116"/>
                  </a:moveTo>
                  <a:lnTo>
                    <a:pt x="85342" y="0"/>
                  </a:lnTo>
                  <a:lnTo>
                    <a:pt x="66092" y="411"/>
                  </a:lnTo>
                  <a:lnTo>
                    <a:pt x="0" y="17637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3219069" y="5541458"/>
              <a:ext cx="172818" cy="69128"/>
            </a:xfrm>
            <a:custGeom>
              <a:avLst/>
              <a:gdLst/>
              <a:ahLst/>
              <a:cxnLst/>
              <a:rect l="0" t="0" r="0" b="0"/>
              <a:pathLst>
                <a:path w="172818" h="69128">
                  <a:moveTo>
                    <a:pt x="172817" y="0"/>
                  </a:moveTo>
                  <a:lnTo>
                    <a:pt x="113863" y="19652"/>
                  </a:lnTo>
                  <a:lnTo>
                    <a:pt x="51311" y="44579"/>
                  </a:lnTo>
                  <a:lnTo>
                    <a:pt x="0" y="69127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3414928" y="5807053"/>
              <a:ext cx="126734" cy="207871"/>
            </a:xfrm>
            <a:custGeom>
              <a:avLst/>
              <a:gdLst/>
              <a:ahLst/>
              <a:cxnLst/>
              <a:rect l="0" t="0" r="0" b="0"/>
              <a:pathLst>
                <a:path w="126734" h="207871">
                  <a:moveTo>
                    <a:pt x="0" y="33955"/>
                  </a:moveTo>
                  <a:lnTo>
                    <a:pt x="3414" y="87499"/>
                  </a:lnTo>
                  <a:lnTo>
                    <a:pt x="9119" y="139856"/>
                  </a:lnTo>
                  <a:lnTo>
                    <a:pt x="17843" y="207870"/>
                  </a:lnTo>
                  <a:lnTo>
                    <a:pt x="17016" y="207504"/>
                  </a:lnTo>
                  <a:lnTo>
                    <a:pt x="6491" y="179323"/>
                  </a:lnTo>
                  <a:lnTo>
                    <a:pt x="1282" y="126298"/>
                  </a:lnTo>
                  <a:lnTo>
                    <a:pt x="3667" y="58928"/>
                  </a:lnTo>
                  <a:lnTo>
                    <a:pt x="10591" y="29693"/>
                  </a:lnTo>
                  <a:lnTo>
                    <a:pt x="22202" y="8166"/>
                  </a:lnTo>
                  <a:lnTo>
                    <a:pt x="30163" y="2681"/>
                  </a:lnTo>
                  <a:lnTo>
                    <a:pt x="49250" y="0"/>
                  </a:lnTo>
                  <a:lnTo>
                    <a:pt x="58436" y="3638"/>
                  </a:lnTo>
                  <a:lnTo>
                    <a:pt x="75470" y="17920"/>
                  </a:lnTo>
                  <a:lnTo>
                    <a:pt x="93338" y="47553"/>
                  </a:lnTo>
                  <a:lnTo>
                    <a:pt x="118818" y="114786"/>
                  </a:lnTo>
                  <a:lnTo>
                    <a:pt x="125691" y="177939"/>
                  </a:lnTo>
                  <a:lnTo>
                    <a:pt x="126733" y="206773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3612308" y="5459640"/>
              <a:ext cx="136735" cy="588143"/>
            </a:xfrm>
            <a:custGeom>
              <a:avLst/>
              <a:gdLst/>
              <a:ahLst/>
              <a:cxnLst/>
              <a:rect l="0" t="0" r="0" b="0"/>
              <a:pathLst>
                <a:path w="136735" h="588143">
                  <a:moveTo>
                    <a:pt x="113692" y="450495"/>
                  </a:moveTo>
                  <a:lnTo>
                    <a:pt x="113692" y="426031"/>
                  </a:lnTo>
                  <a:lnTo>
                    <a:pt x="106864" y="407192"/>
                  </a:lnTo>
                  <a:lnTo>
                    <a:pt x="101459" y="398584"/>
                  </a:lnTo>
                  <a:lnTo>
                    <a:pt x="85213" y="385606"/>
                  </a:lnTo>
                  <a:lnTo>
                    <a:pt x="75504" y="380353"/>
                  </a:lnTo>
                  <a:lnTo>
                    <a:pt x="65191" y="379412"/>
                  </a:lnTo>
                  <a:lnTo>
                    <a:pt x="43491" y="385193"/>
                  </a:lnTo>
                  <a:lnTo>
                    <a:pt x="24459" y="399710"/>
                  </a:lnTo>
                  <a:lnTo>
                    <a:pt x="15799" y="408957"/>
                  </a:lnTo>
                  <a:lnTo>
                    <a:pt x="6177" y="432888"/>
                  </a:lnTo>
                  <a:lnTo>
                    <a:pt x="0" y="496089"/>
                  </a:lnTo>
                  <a:lnTo>
                    <a:pt x="5047" y="545222"/>
                  </a:lnTo>
                  <a:lnTo>
                    <a:pt x="14626" y="569831"/>
                  </a:lnTo>
                  <a:lnTo>
                    <a:pt x="20765" y="579977"/>
                  </a:lnTo>
                  <a:lnTo>
                    <a:pt x="28699" y="585461"/>
                  </a:lnTo>
                  <a:lnTo>
                    <a:pt x="47754" y="588142"/>
                  </a:lnTo>
                  <a:lnTo>
                    <a:pt x="65611" y="581652"/>
                  </a:lnTo>
                  <a:lnTo>
                    <a:pt x="73957" y="576337"/>
                  </a:lnTo>
                  <a:lnTo>
                    <a:pt x="86644" y="560191"/>
                  </a:lnTo>
                  <a:lnTo>
                    <a:pt x="105220" y="512417"/>
                  </a:lnTo>
                  <a:lnTo>
                    <a:pt x="121216" y="447033"/>
                  </a:lnTo>
                  <a:lnTo>
                    <a:pt x="133290" y="391068"/>
                  </a:lnTo>
                  <a:lnTo>
                    <a:pt x="135714" y="339438"/>
                  </a:lnTo>
                  <a:lnTo>
                    <a:pt x="136432" y="272082"/>
                  </a:lnTo>
                  <a:lnTo>
                    <a:pt x="133231" y="209026"/>
                  </a:lnTo>
                  <a:lnTo>
                    <a:pt x="127588" y="155780"/>
                  </a:lnTo>
                  <a:lnTo>
                    <a:pt x="119566" y="87325"/>
                  </a:lnTo>
                  <a:lnTo>
                    <a:pt x="105654" y="28903"/>
                  </a:lnTo>
                  <a:lnTo>
                    <a:pt x="98172" y="3255"/>
                  </a:lnTo>
                  <a:lnTo>
                    <a:pt x="94384" y="0"/>
                  </a:lnTo>
                  <a:lnTo>
                    <a:pt x="90579" y="2950"/>
                  </a:lnTo>
                  <a:lnTo>
                    <a:pt x="86762" y="10038"/>
                  </a:lnTo>
                  <a:lnTo>
                    <a:pt x="81390" y="44477"/>
                  </a:lnTo>
                  <a:lnTo>
                    <a:pt x="87493" y="109906"/>
                  </a:lnTo>
                  <a:lnTo>
                    <a:pt x="93439" y="170053"/>
                  </a:lnTo>
                  <a:lnTo>
                    <a:pt x="100446" y="237644"/>
                  </a:lnTo>
                  <a:lnTo>
                    <a:pt x="111028" y="299924"/>
                  </a:lnTo>
                  <a:lnTo>
                    <a:pt x="122032" y="367793"/>
                  </a:lnTo>
                  <a:lnTo>
                    <a:pt x="130701" y="430888"/>
                  </a:lnTo>
                  <a:lnTo>
                    <a:pt x="135939" y="494393"/>
                  </a:lnTo>
                  <a:lnTo>
                    <a:pt x="136734" y="508101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3827698" y="5748839"/>
              <a:ext cx="126007" cy="230424"/>
            </a:xfrm>
            <a:custGeom>
              <a:avLst/>
              <a:gdLst/>
              <a:ahLst/>
              <a:cxnLst/>
              <a:rect l="0" t="0" r="0" b="0"/>
              <a:pathLst>
                <a:path w="126007" h="230424">
                  <a:moveTo>
                    <a:pt x="94161" y="0"/>
                  </a:moveTo>
                  <a:lnTo>
                    <a:pt x="46054" y="16036"/>
                  </a:lnTo>
                  <a:lnTo>
                    <a:pt x="27549" y="30169"/>
                  </a:lnTo>
                  <a:lnTo>
                    <a:pt x="12070" y="49252"/>
                  </a:lnTo>
                  <a:lnTo>
                    <a:pt x="924" y="70535"/>
                  </a:lnTo>
                  <a:lnTo>
                    <a:pt x="0" y="80307"/>
                  </a:lnTo>
                  <a:lnTo>
                    <a:pt x="5801" y="97992"/>
                  </a:lnTo>
                  <a:lnTo>
                    <a:pt x="20326" y="110972"/>
                  </a:lnTo>
                  <a:lnTo>
                    <a:pt x="83238" y="137882"/>
                  </a:lnTo>
                  <a:lnTo>
                    <a:pt x="104668" y="147049"/>
                  </a:lnTo>
                  <a:lnTo>
                    <a:pt x="122727" y="159659"/>
                  </a:lnTo>
                  <a:lnTo>
                    <a:pt x="126006" y="167885"/>
                  </a:lnTo>
                  <a:lnTo>
                    <a:pt x="125632" y="177210"/>
                  </a:lnTo>
                  <a:lnTo>
                    <a:pt x="122822" y="187267"/>
                  </a:lnTo>
                  <a:lnTo>
                    <a:pt x="117109" y="195252"/>
                  </a:lnTo>
                  <a:lnTo>
                    <a:pt x="100520" y="207537"/>
                  </a:lnTo>
                  <a:lnTo>
                    <a:pt x="58578" y="224575"/>
                  </a:lnTo>
                  <a:lnTo>
                    <a:pt x="13513" y="230423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4198367" y="5829487"/>
              <a:ext cx="11523" cy="149776"/>
            </a:xfrm>
            <a:custGeom>
              <a:avLst/>
              <a:gdLst/>
              <a:ahLst/>
              <a:cxnLst/>
              <a:rect l="0" t="0" r="0" b="0"/>
              <a:pathLst>
                <a:path w="11523" h="149776">
                  <a:moveTo>
                    <a:pt x="0" y="0"/>
                  </a:moveTo>
                  <a:lnTo>
                    <a:pt x="0" y="53544"/>
                  </a:lnTo>
                  <a:lnTo>
                    <a:pt x="7918" y="122121"/>
                  </a:lnTo>
                  <a:lnTo>
                    <a:pt x="11522" y="149775"/>
                  </a:lnTo>
                </a:path>
              </a:pathLst>
            </a:custGeom>
            <a:ln w="4169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4186846" y="5668191"/>
              <a:ext cx="1" cy="23043"/>
            </a:xfrm>
            <a:custGeom>
              <a:avLst/>
              <a:gdLst/>
              <a:ahLst/>
              <a:cxnLst/>
              <a:rect l="0" t="0" r="0" b="0"/>
              <a:pathLst>
                <a:path w="1" h="23043">
                  <a:moveTo>
                    <a:pt x="0" y="0"/>
                  </a:moveTo>
                  <a:lnTo>
                    <a:pt x="0" y="23042"/>
                  </a:lnTo>
                </a:path>
              </a:pathLst>
            </a:custGeom>
            <a:ln w="4169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4302058" y="5793252"/>
              <a:ext cx="149776" cy="186015"/>
            </a:xfrm>
            <a:custGeom>
              <a:avLst/>
              <a:gdLst/>
              <a:ahLst/>
              <a:cxnLst/>
              <a:rect l="0" t="0" r="0" b="0"/>
              <a:pathLst>
                <a:path w="149776" h="186015">
                  <a:moveTo>
                    <a:pt x="0" y="70799"/>
                  </a:moveTo>
                  <a:lnTo>
                    <a:pt x="6116" y="138745"/>
                  </a:lnTo>
                  <a:lnTo>
                    <a:pt x="17091" y="186014"/>
                  </a:lnTo>
                  <a:lnTo>
                    <a:pt x="16514" y="186013"/>
                  </a:lnTo>
                  <a:lnTo>
                    <a:pt x="14850" y="182172"/>
                  </a:lnTo>
                  <a:lnTo>
                    <a:pt x="11960" y="125371"/>
                  </a:lnTo>
                  <a:lnTo>
                    <a:pt x="11608" y="66359"/>
                  </a:lnTo>
                  <a:lnTo>
                    <a:pt x="17663" y="26813"/>
                  </a:lnTo>
                  <a:lnTo>
                    <a:pt x="23296" y="17152"/>
                  </a:lnTo>
                  <a:lnTo>
                    <a:pt x="39797" y="3005"/>
                  </a:lnTo>
                  <a:lnTo>
                    <a:pt x="49574" y="0"/>
                  </a:lnTo>
                  <a:lnTo>
                    <a:pt x="70677" y="76"/>
                  </a:lnTo>
                  <a:lnTo>
                    <a:pt x="89445" y="7790"/>
                  </a:lnTo>
                  <a:lnTo>
                    <a:pt x="98034" y="13431"/>
                  </a:lnTo>
                  <a:lnTo>
                    <a:pt x="110990" y="33354"/>
                  </a:lnTo>
                  <a:lnTo>
                    <a:pt x="133858" y="93461"/>
                  </a:lnTo>
                  <a:lnTo>
                    <a:pt x="146252" y="143265"/>
                  </a:lnTo>
                  <a:lnTo>
                    <a:pt x="149775" y="186010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4682959" y="5668043"/>
              <a:ext cx="172116" cy="296685"/>
            </a:xfrm>
            <a:custGeom>
              <a:avLst/>
              <a:gdLst/>
              <a:ahLst/>
              <a:cxnLst/>
              <a:rect l="0" t="0" r="0" b="0"/>
              <a:pathLst>
                <a:path w="172116" h="296685">
                  <a:moveTo>
                    <a:pt x="114509" y="138402"/>
                  </a:moveTo>
                  <a:lnTo>
                    <a:pt x="108393" y="70455"/>
                  </a:lnTo>
                  <a:lnTo>
                    <a:pt x="93578" y="24704"/>
                  </a:lnTo>
                  <a:lnTo>
                    <a:pt x="81310" y="6368"/>
                  </a:lnTo>
                  <a:lnTo>
                    <a:pt x="73174" y="1734"/>
                  </a:lnTo>
                  <a:lnTo>
                    <a:pt x="53894" y="0"/>
                  </a:lnTo>
                  <a:lnTo>
                    <a:pt x="45936" y="3890"/>
                  </a:lnTo>
                  <a:lnTo>
                    <a:pt x="33681" y="18452"/>
                  </a:lnTo>
                  <a:lnTo>
                    <a:pt x="11300" y="79287"/>
                  </a:lnTo>
                  <a:lnTo>
                    <a:pt x="2853" y="118326"/>
                  </a:lnTo>
                  <a:lnTo>
                    <a:pt x="0" y="183508"/>
                  </a:lnTo>
                  <a:lnTo>
                    <a:pt x="11922" y="251967"/>
                  </a:lnTo>
                  <a:lnTo>
                    <a:pt x="20270" y="274644"/>
                  </a:lnTo>
                  <a:lnTo>
                    <a:pt x="32514" y="293257"/>
                  </a:lnTo>
                  <a:lnTo>
                    <a:pt x="39364" y="296684"/>
                  </a:lnTo>
                  <a:lnTo>
                    <a:pt x="46490" y="296409"/>
                  </a:lnTo>
                  <a:lnTo>
                    <a:pt x="53801" y="293665"/>
                  </a:lnTo>
                  <a:lnTo>
                    <a:pt x="65339" y="280375"/>
                  </a:lnTo>
                  <a:lnTo>
                    <a:pt x="73453" y="260387"/>
                  </a:lnTo>
                  <a:lnTo>
                    <a:pt x="85207" y="191036"/>
                  </a:lnTo>
                  <a:lnTo>
                    <a:pt x="90231" y="130498"/>
                  </a:lnTo>
                  <a:lnTo>
                    <a:pt x="91100" y="94811"/>
                  </a:lnTo>
                  <a:lnTo>
                    <a:pt x="103978" y="160424"/>
                  </a:lnTo>
                  <a:lnTo>
                    <a:pt x="123600" y="218916"/>
                  </a:lnTo>
                  <a:lnTo>
                    <a:pt x="142947" y="251013"/>
                  </a:lnTo>
                  <a:lnTo>
                    <a:pt x="172115" y="276656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5087270" y="5592948"/>
              <a:ext cx="306818" cy="413009"/>
            </a:xfrm>
            <a:custGeom>
              <a:avLst/>
              <a:gdLst/>
              <a:ahLst/>
              <a:cxnLst/>
              <a:rect l="0" t="0" r="0" b="0"/>
              <a:pathLst>
                <a:path w="306818" h="413009">
                  <a:moveTo>
                    <a:pt x="124960" y="6116"/>
                  </a:moveTo>
                  <a:lnTo>
                    <a:pt x="106611" y="0"/>
                  </a:lnTo>
                  <a:lnTo>
                    <a:pt x="87362" y="3824"/>
                  </a:lnTo>
                  <a:lnTo>
                    <a:pt x="43712" y="27141"/>
                  </a:lnTo>
                  <a:lnTo>
                    <a:pt x="27830" y="44904"/>
                  </a:lnTo>
                  <a:lnTo>
                    <a:pt x="7203" y="87599"/>
                  </a:lnTo>
                  <a:lnTo>
                    <a:pt x="0" y="143492"/>
                  </a:lnTo>
                  <a:lnTo>
                    <a:pt x="33" y="196311"/>
                  </a:lnTo>
                  <a:lnTo>
                    <a:pt x="10863" y="264673"/>
                  </a:lnTo>
                  <a:lnTo>
                    <a:pt x="30377" y="326582"/>
                  </a:lnTo>
                  <a:lnTo>
                    <a:pt x="86761" y="393762"/>
                  </a:lnTo>
                  <a:lnTo>
                    <a:pt x="115775" y="410852"/>
                  </a:lnTo>
                  <a:lnTo>
                    <a:pt x="140933" y="413008"/>
                  </a:lnTo>
                  <a:lnTo>
                    <a:pt x="192690" y="403962"/>
                  </a:lnTo>
                  <a:lnTo>
                    <a:pt x="222120" y="387419"/>
                  </a:lnTo>
                  <a:lnTo>
                    <a:pt x="262859" y="347977"/>
                  </a:lnTo>
                  <a:lnTo>
                    <a:pt x="277137" y="325751"/>
                  </a:lnTo>
                  <a:lnTo>
                    <a:pt x="300923" y="260962"/>
                  </a:lnTo>
                  <a:lnTo>
                    <a:pt x="306817" y="219311"/>
                  </a:lnTo>
                  <a:lnTo>
                    <a:pt x="296438" y="153243"/>
                  </a:lnTo>
                  <a:lnTo>
                    <a:pt x="282446" y="112435"/>
                  </a:lnTo>
                  <a:lnTo>
                    <a:pt x="254780" y="64241"/>
                  </a:lnTo>
                  <a:lnTo>
                    <a:pt x="236423" y="47738"/>
                  </a:lnTo>
                  <a:lnTo>
                    <a:pt x="171044" y="17637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5940343" y="5426247"/>
              <a:ext cx="124454" cy="587580"/>
            </a:xfrm>
            <a:custGeom>
              <a:avLst/>
              <a:gdLst/>
              <a:ahLst/>
              <a:cxnLst/>
              <a:rect l="0" t="0" r="0" b="0"/>
              <a:pathLst>
                <a:path w="124454" h="587580">
                  <a:moveTo>
                    <a:pt x="124453" y="0"/>
                  </a:moveTo>
                  <a:lnTo>
                    <a:pt x="96883" y="66872"/>
                  </a:lnTo>
                  <a:lnTo>
                    <a:pt x="68827" y="126436"/>
                  </a:lnTo>
                  <a:lnTo>
                    <a:pt x="48795" y="183236"/>
                  </a:lnTo>
                  <a:lnTo>
                    <a:pt x="36465" y="236213"/>
                  </a:lnTo>
                  <a:lnTo>
                    <a:pt x="24704" y="291166"/>
                  </a:lnTo>
                  <a:lnTo>
                    <a:pt x="9261" y="356258"/>
                  </a:lnTo>
                  <a:lnTo>
                    <a:pt x="0" y="424541"/>
                  </a:lnTo>
                  <a:lnTo>
                    <a:pt x="10553" y="493663"/>
                  </a:lnTo>
                  <a:lnTo>
                    <a:pt x="18785" y="516395"/>
                  </a:lnTo>
                  <a:lnTo>
                    <a:pt x="52237" y="559919"/>
                  </a:lnTo>
                  <a:lnTo>
                    <a:pt x="89889" y="587579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6102291" y="5575601"/>
              <a:ext cx="135323" cy="403662"/>
            </a:xfrm>
            <a:custGeom>
              <a:avLst/>
              <a:gdLst/>
              <a:ahLst/>
              <a:cxnLst/>
              <a:rect l="0" t="0" r="0" b="0"/>
              <a:pathLst>
                <a:path w="135323" h="403662">
                  <a:moveTo>
                    <a:pt x="135322" y="138674"/>
                  </a:moveTo>
                  <a:lnTo>
                    <a:pt x="135322" y="79425"/>
                  </a:lnTo>
                  <a:lnTo>
                    <a:pt x="129206" y="25414"/>
                  </a:lnTo>
                  <a:lnTo>
                    <a:pt x="123564" y="15803"/>
                  </a:lnTo>
                  <a:lnTo>
                    <a:pt x="107054" y="1710"/>
                  </a:lnTo>
                  <a:lnTo>
                    <a:pt x="98555" y="0"/>
                  </a:lnTo>
                  <a:lnTo>
                    <a:pt x="90329" y="1420"/>
                  </a:lnTo>
                  <a:lnTo>
                    <a:pt x="74361" y="9825"/>
                  </a:lnTo>
                  <a:lnTo>
                    <a:pt x="50977" y="30232"/>
                  </a:lnTo>
                  <a:lnTo>
                    <a:pt x="23553" y="70884"/>
                  </a:lnTo>
                  <a:lnTo>
                    <a:pt x="2642" y="128609"/>
                  </a:lnTo>
                  <a:lnTo>
                    <a:pt x="0" y="169687"/>
                  </a:lnTo>
                  <a:lnTo>
                    <a:pt x="3919" y="194702"/>
                  </a:lnTo>
                  <a:lnTo>
                    <a:pt x="13341" y="215207"/>
                  </a:lnTo>
                  <a:lnTo>
                    <a:pt x="19438" y="224260"/>
                  </a:lnTo>
                  <a:lnTo>
                    <a:pt x="28623" y="229015"/>
                  </a:lnTo>
                  <a:lnTo>
                    <a:pt x="52484" y="230884"/>
                  </a:lnTo>
                  <a:lnTo>
                    <a:pt x="73329" y="224034"/>
                  </a:lnTo>
                  <a:lnTo>
                    <a:pt x="82472" y="218624"/>
                  </a:lnTo>
                  <a:lnTo>
                    <a:pt x="96045" y="202370"/>
                  </a:lnTo>
                  <a:lnTo>
                    <a:pt x="115189" y="154528"/>
                  </a:lnTo>
                  <a:lnTo>
                    <a:pt x="122100" y="106010"/>
                  </a:lnTo>
                  <a:lnTo>
                    <a:pt x="122667" y="107937"/>
                  </a:lnTo>
                  <a:lnTo>
                    <a:pt x="123652" y="169332"/>
                  </a:lnTo>
                  <a:lnTo>
                    <a:pt x="120358" y="234245"/>
                  </a:lnTo>
                  <a:lnTo>
                    <a:pt x="113876" y="302207"/>
                  </a:lnTo>
                  <a:lnTo>
                    <a:pt x="112595" y="362380"/>
                  </a:lnTo>
                  <a:lnTo>
                    <a:pt x="112280" y="403661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6323914" y="5599064"/>
              <a:ext cx="199250" cy="403276"/>
            </a:xfrm>
            <a:custGeom>
              <a:avLst/>
              <a:gdLst/>
              <a:ahLst/>
              <a:cxnLst/>
              <a:rect l="0" t="0" r="0" b="0"/>
              <a:pathLst>
                <a:path w="199250" h="403276">
                  <a:moveTo>
                    <a:pt x="109559" y="0"/>
                  </a:moveTo>
                  <a:lnTo>
                    <a:pt x="71536" y="40583"/>
                  </a:lnTo>
                  <a:lnTo>
                    <a:pt x="44644" y="105499"/>
                  </a:lnTo>
                  <a:lnTo>
                    <a:pt x="19004" y="171285"/>
                  </a:lnTo>
                  <a:lnTo>
                    <a:pt x="4185" y="239340"/>
                  </a:lnTo>
                  <a:lnTo>
                    <a:pt x="0" y="263829"/>
                  </a:lnTo>
                  <a:lnTo>
                    <a:pt x="10959" y="328556"/>
                  </a:lnTo>
                  <a:lnTo>
                    <a:pt x="27717" y="367030"/>
                  </a:lnTo>
                  <a:lnTo>
                    <a:pt x="55014" y="396637"/>
                  </a:lnTo>
                  <a:lnTo>
                    <a:pt x="65515" y="401398"/>
                  </a:lnTo>
                  <a:lnTo>
                    <a:pt x="87424" y="403275"/>
                  </a:lnTo>
                  <a:lnTo>
                    <a:pt x="106549" y="396428"/>
                  </a:lnTo>
                  <a:lnTo>
                    <a:pt x="139688" y="371171"/>
                  </a:lnTo>
                  <a:lnTo>
                    <a:pt x="169608" y="324413"/>
                  </a:lnTo>
                  <a:lnTo>
                    <a:pt x="193358" y="265226"/>
                  </a:lnTo>
                  <a:lnTo>
                    <a:pt x="199249" y="224378"/>
                  </a:lnTo>
                  <a:lnTo>
                    <a:pt x="190761" y="156783"/>
                  </a:lnTo>
                  <a:lnTo>
                    <a:pt x="165758" y="96208"/>
                  </a:lnTo>
                  <a:lnTo>
                    <a:pt x="121080" y="34563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6540669" y="5656670"/>
              <a:ext cx="270523" cy="395077"/>
            </a:xfrm>
            <a:custGeom>
              <a:avLst/>
              <a:gdLst/>
              <a:ahLst/>
              <a:cxnLst/>
              <a:rect l="0" t="0" r="0" b="0"/>
              <a:pathLst>
                <a:path w="270523" h="395077">
                  <a:moveTo>
                    <a:pt x="88664" y="0"/>
                  </a:moveTo>
                  <a:lnTo>
                    <a:pt x="70315" y="6116"/>
                  </a:lnTo>
                  <a:lnTo>
                    <a:pt x="54480" y="19360"/>
                  </a:lnTo>
                  <a:lnTo>
                    <a:pt x="34584" y="48407"/>
                  </a:lnTo>
                  <a:lnTo>
                    <a:pt x="12320" y="105277"/>
                  </a:lnTo>
                  <a:lnTo>
                    <a:pt x="0" y="162368"/>
                  </a:lnTo>
                  <a:lnTo>
                    <a:pt x="947" y="207698"/>
                  </a:lnTo>
                  <a:lnTo>
                    <a:pt x="12736" y="268889"/>
                  </a:lnTo>
                  <a:lnTo>
                    <a:pt x="34587" y="333110"/>
                  </a:lnTo>
                  <a:lnTo>
                    <a:pt x="62479" y="373884"/>
                  </a:lnTo>
                  <a:lnTo>
                    <a:pt x="91147" y="392551"/>
                  </a:lnTo>
                  <a:lnTo>
                    <a:pt x="112810" y="395076"/>
                  </a:lnTo>
                  <a:lnTo>
                    <a:pt x="135239" y="390651"/>
                  </a:lnTo>
                  <a:lnTo>
                    <a:pt x="158008" y="380150"/>
                  </a:lnTo>
                  <a:lnTo>
                    <a:pt x="186303" y="353728"/>
                  </a:lnTo>
                  <a:lnTo>
                    <a:pt x="234405" y="287728"/>
                  </a:lnTo>
                  <a:lnTo>
                    <a:pt x="260445" y="226970"/>
                  </a:lnTo>
                  <a:lnTo>
                    <a:pt x="270522" y="168294"/>
                  </a:lnTo>
                  <a:lnTo>
                    <a:pt x="263314" y="116594"/>
                  </a:lnTo>
                  <a:lnTo>
                    <a:pt x="251925" y="82337"/>
                  </a:lnTo>
                  <a:lnTo>
                    <a:pt x="239739" y="63904"/>
                  </a:lnTo>
                  <a:lnTo>
                    <a:pt x="222374" y="50591"/>
                  </a:lnTo>
                  <a:lnTo>
                    <a:pt x="201856" y="41687"/>
                  </a:lnTo>
                  <a:lnTo>
                    <a:pt x="157791" y="34564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6617812" y="6094474"/>
              <a:ext cx="161297" cy="11522"/>
            </a:xfrm>
            <a:custGeom>
              <a:avLst/>
              <a:gdLst/>
              <a:ahLst/>
              <a:cxnLst/>
              <a:rect l="0" t="0" r="0" b="0"/>
              <a:pathLst>
                <a:path w="161297" h="11522">
                  <a:moveTo>
                    <a:pt x="161296" y="0"/>
                  </a:moveTo>
                  <a:lnTo>
                    <a:pt x="120285" y="9119"/>
                  </a:lnTo>
                  <a:lnTo>
                    <a:pt x="64012" y="11047"/>
                  </a:lnTo>
                  <a:lnTo>
                    <a:pt x="0" y="11521"/>
                  </a:lnTo>
                </a:path>
              </a:pathLst>
            </a:custGeom>
            <a:ln w="4169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6951926" y="5758719"/>
              <a:ext cx="209674" cy="220544"/>
            </a:xfrm>
            <a:custGeom>
              <a:avLst/>
              <a:gdLst/>
              <a:ahLst/>
              <a:cxnLst/>
              <a:rect l="0" t="0" r="0" b="0"/>
              <a:pathLst>
                <a:path w="209674" h="220544">
                  <a:moveTo>
                    <a:pt x="0" y="82289"/>
                  </a:moveTo>
                  <a:lnTo>
                    <a:pt x="64143" y="82289"/>
                  </a:lnTo>
                  <a:lnTo>
                    <a:pt x="123425" y="82289"/>
                  </a:lnTo>
                  <a:lnTo>
                    <a:pt x="181030" y="78876"/>
                  </a:lnTo>
                  <a:lnTo>
                    <a:pt x="193653" y="76173"/>
                  </a:lnTo>
                  <a:lnTo>
                    <a:pt x="199509" y="71811"/>
                  </a:lnTo>
                  <a:lnTo>
                    <a:pt x="200853" y="66343"/>
                  </a:lnTo>
                  <a:lnTo>
                    <a:pt x="199188" y="60137"/>
                  </a:lnTo>
                  <a:lnTo>
                    <a:pt x="178120" y="31781"/>
                  </a:lnTo>
                  <a:lnTo>
                    <a:pt x="164079" y="16743"/>
                  </a:lnTo>
                  <a:lnTo>
                    <a:pt x="129547" y="0"/>
                  </a:lnTo>
                  <a:lnTo>
                    <a:pt x="123489" y="547"/>
                  </a:lnTo>
                  <a:lnTo>
                    <a:pt x="122010" y="4752"/>
                  </a:lnTo>
                  <a:lnTo>
                    <a:pt x="123584" y="11396"/>
                  </a:lnTo>
                  <a:lnTo>
                    <a:pt x="135574" y="25605"/>
                  </a:lnTo>
                  <a:lnTo>
                    <a:pt x="168447" y="61705"/>
                  </a:lnTo>
                  <a:lnTo>
                    <a:pt x="208898" y="128590"/>
                  </a:lnTo>
                  <a:lnTo>
                    <a:pt x="209673" y="138759"/>
                  </a:lnTo>
                  <a:lnTo>
                    <a:pt x="203705" y="156886"/>
                  </a:lnTo>
                  <a:lnTo>
                    <a:pt x="179835" y="181484"/>
                  </a:lnTo>
                  <a:lnTo>
                    <a:pt x="129553" y="207924"/>
                  </a:lnTo>
                  <a:lnTo>
                    <a:pt x="103690" y="220543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7302862" y="5633627"/>
              <a:ext cx="132953" cy="362861"/>
            </a:xfrm>
            <a:custGeom>
              <a:avLst/>
              <a:gdLst/>
              <a:ahLst/>
              <a:cxnLst/>
              <a:rect l="0" t="0" r="0" b="0"/>
              <a:pathLst>
                <a:path w="132953" h="362861">
                  <a:moveTo>
                    <a:pt x="40782" y="0"/>
                  </a:moveTo>
                  <a:lnTo>
                    <a:pt x="30864" y="64143"/>
                  </a:lnTo>
                  <a:lnTo>
                    <a:pt x="20380" y="132623"/>
                  </a:lnTo>
                  <a:lnTo>
                    <a:pt x="10984" y="188786"/>
                  </a:lnTo>
                  <a:lnTo>
                    <a:pt x="6351" y="243404"/>
                  </a:lnTo>
                  <a:lnTo>
                    <a:pt x="0" y="286328"/>
                  </a:lnTo>
                  <a:lnTo>
                    <a:pt x="2602" y="315862"/>
                  </a:lnTo>
                  <a:lnTo>
                    <a:pt x="11438" y="339230"/>
                  </a:lnTo>
                  <a:lnTo>
                    <a:pt x="17380" y="349046"/>
                  </a:lnTo>
                  <a:lnTo>
                    <a:pt x="26461" y="355589"/>
                  </a:lnTo>
                  <a:lnTo>
                    <a:pt x="50207" y="362860"/>
                  </a:lnTo>
                  <a:lnTo>
                    <a:pt x="86245" y="360838"/>
                  </a:lnTo>
                  <a:lnTo>
                    <a:pt x="132952" y="345635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7309082" y="5783402"/>
              <a:ext cx="103692" cy="46086"/>
            </a:xfrm>
            <a:custGeom>
              <a:avLst/>
              <a:gdLst/>
              <a:ahLst/>
              <a:cxnLst/>
              <a:rect l="0" t="0" r="0" b="0"/>
              <a:pathLst>
                <a:path w="103692" h="46086">
                  <a:moveTo>
                    <a:pt x="103691" y="0"/>
                  </a:moveTo>
                  <a:lnTo>
                    <a:pt x="84015" y="17116"/>
                  </a:lnTo>
                  <a:lnTo>
                    <a:pt x="24886" y="40782"/>
                  </a:lnTo>
                  <a:lnTo>
                    <a:pt x="0" y="46085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7389730" y="5615990"/>
              <a:ext cx="92170" cy="17638"/>
            </a:xfrm>
            <a:custGeom>
              <a:avLst/>
              <a:gdLst/>
              <a:ahLst/>
              <a:cxnLst/>
              <a:rect l="0" t="0" r="0" b="0"/>
              <a:pathLst>
                <a:path w="92170" h="17638">
                  <a:moveTo>
                    <a:pt x="92169" y="6116"/>
                  </a:moveTo>
                  <a:lnTo>
                    <a:pt x="73820" y="0"/>
                  </a:lnTo>
                  <a:lnTo>
                    <a:pt x="54571" y="411"/>
                  </a:lnTo>
                  <a:lnTo>
                    <a:pt x="0" y="17637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7460933" y="5818078"/>
              <a:ext cx="113135" cy="164041"/>
            </a:xfrm>
            <a:custGeom>
              <a:avLst/>
              <a:gdLst/>
              <a:ahLst/>
              <a:cxnLst/>
              <a:rect l="0" t="0" r="0" b="0"/>
              <a:pathLst>
                <a:path w="113135" h="164041">
                  <a:moveTo>
                    <a:pt x="20966" y="57494"/>
                  </a:moveTo>
                  <a:lnTo>
                    <a:pt x="20966" y="121638"/>
                  </a:lnTo>
                  <a:lnTo>
                    <a:pt x="14849" y="159708"/>
                  </a:lnTo>
                  <a:lnTo>
                    <a:pt x="11768" y="164040"/>
                  </a:lnTo>
                  <a:lnTo>
                    <a:pt x="8433" y="163088"/>
                  </a:lnTo>
                  <a:lnTo>
                    <a:pt x="4930" y="158614"/>
                  </a:lnTo>
                  <a:lnTo>
                    <a:pt x="0" y="127851"/>
                  </a:lnTo>
                  <a:lnTo>
                    <a:pt x="7532" y="64943"/>
                  </a:lnTo>
                  <a:lnTo>
                    <a:pt x="18977" y="26418"/>
                  </a:lnTo>
                  <a:lnTo>
                    <a:pt x="31176" y="6985"/>
                  </a:lnTo>
                  <a:lnTo>
                    <a:pt x="39294" y="2059"/>
                  </a:lnTo>
                  <a:lnTo>
                    <a:pt x="58555" y="0"/>
                  </a:lnTo>
                  <a:lnTo>
                    <a:pt x="67788" y="3803"/>
                  </a:lnTo>
                  <a:lnTo>
                    <a:pt x="84873" y="18270"/>
                  </a:lnTo>
                  <a:lnTo>
                    <a:pt x="94173" y="40914"/>
                  </a:lnTo>
                  <a:lnTo>
                    <a:pt x="108552" y="102912"/>
                  </a:lnTo>
                  <a:lnTo>
                    <a:pt x="113134" y="149663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7605022" y="5552428"/>
              <a:ext cx="141382" cy="469003"/>
            </a:xfrm>
            <a:custGeom>
              <a:avLst/>
              <a:gdLst/>
              <a:ahLst/>
              <a:cxnLst/>
              <a:rect l="0" t="0" r="0" b="0"/>
              <a:pathLst>
                <a:path w="141382" h="469003">
                  <a:moveTo>
                    <a:pt x="107301" y="380750"/>
                  </a:moveTo>
                  <a:lnTo>
                    <a:pt x="107301" y="321500"/>
                  </a:lnTo>
                  <a:lnTo>
                    <a:pt x="104740" y="292971"/>
                  </a:lnTo>
                  <a:lnTo>
                    <a:pt x="95068" y="267489"/>
                  </a:lnTo>
                  <a:lnTo>
                    <a:pt x="87624" y="260438"/>
                  </a:lnTo>
                  <a:lnTo>
                    <a:pt x="78821" y="257018"/>
                  </a:lnTo>
                  <a:lnTo>
                    <a:pt x="69112" y="256017"/>
                  </a:lnTo>
                  <a:lnTo>
                    <a:pt x="60079" y="260471"/>
                  </a:lnTo>
                  <a:lnTo>
                    <a:pt x="43216" y="279074"/>
                  </a:lnTo>
                  <a:lnTo>
                    <a:pt x="20726" y="324822"/>
                  </a:lnTo>
                  <a:lnTo>
                    <a:pt x="0" y="390722"/>
                  </a:lnTo>
                  <a:lnTo>
                    <a:pt x="549" y="432491"/>
                  </a:lnTo>
                  <a:lnTo>
                    <a:pt x="9076" y="455378"/>
                  </a:lnTo>
                  <a:lnTo>
                    <a:pt x="14935" y="465065"/>
                  </a:lnTo>
                  <a:lnTo>
                    <a:pt x="22681" y="468963"/>
                  </a:lnTo>
                  <a:lnTo>
                    <a:pt x="31685" y="469002"/>
                  </a:lnTo>
                  <a:lnTo>
                    <a:pt x="41529" y="466467"/>
                  </a:lnTo>
                  <a:lnTo>
                    <a:pt x="59293" y="453410"/>
                  </a:lnTo>
                  <a:lnTo>
                    <a:pt x="74443" y="433525"/>
                  </a:lnTo>
                  <a:lnTo>
                    <a:pt x="98012" y="375623"/>
                  </a:lnTo>
                  <a:lnTo>
                    <a:pt x="116069" y="314797"/>
                  </a:lnTo>
                  <a:lnTo>
                    <a:pt x="125279" y="266949"/>
                  </a:lnTo>
                  <a:lnTo>
                    <a:pt x="136380" y="198109"/>
                  </a:lnTo>
                  <a:lnTo>
                    <a:pt x="140238" y="136606"/>
                  </a:lnTo>
                  <a:lnTo>
                    <a:pt x="141381" y="79125"/>
                  </a:lnTo>
                  <a:lnTo>
                    <a:pt x="138355" y="16594"/>
                  </a:lnTo>
                  <a:lnTo>
                    <a:pt x="135684" y="3566"/>
                  </a:lnTo>
                  <a:lnTo>
                    <a:pt x="131343" y="0"/>
                  </a:lnTo>
                  <a:lnTo>
                    <a:pt x="125889" y="2744"/>
                  </a:lnTo>
                  <a:lnTo>
                    <a:pt x="119693" y="9694"/>
                  </a:lnTo>
                  <a:lnTo>
                    <a:pt x="112808" y="31071"/>
                  </a:lnTo>
                  <a:lnTo>
                    <a:pt x="108388" y="92633"/>
                  </a:lnTo>
                  <a:lnTo>
                    <a:pt x="107623" y="147598"/>
                  </a:lnTo>
                  <a:lnTo>
                    <a:pt x="107396" y="210538"/>
                  </a:lnTo>
                  <a:lnTo>
                    <a:pt x="107328" y="271715"/>
                  </a:lnTo>
                  <a:lnTo>
                    <a:pt x="107306" y="33797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7769928" y="5783402"/>
              <a:ext cx="104707" cy="215598"/>
            </a:xfrm>
            <a:custGeom>
              <a:avLst/>
              <a:gdLst/>
              <a:ahLst/>
              <a:cxnLst/>
              <a:rect l="0" t="0" r="0" b="0"/>
              <a:pathLst>
                <a:path w="104707" h="215598">
                  <a:moveTo>
                    <a:pt x="92169" y="0"/>
                  </a:moveTo>
                  <a:lnTo>
                    <a:pt x="44061" y="22153"/>
                  </a:lnTo>
                  <a:lnTo>
                    <a:pt x="17038" y="49235"/>
                  </a:lnTo>
                  <a:lnTo>
                    <a:pt x="12639" y="59706"/>
                  </a:lnTo>
                  <a:lnTo>
                    <a:pt x="11165" y="81582"/>
                  </a:lnTo>
                  <a:lnTo>
                    <a:pt x="18190" y="100693"/>
                  </a:lnTo>
                  <a:lnTo>
                    <a:pt x="23648" y="109373"/>
                  </a:lnTo>
                  <a:lnTo>
                    <a:pt x="39953" y="122431"/>
                  </a:lnTo>
                  <a:lnTo>
                    <a:pt x="90318" y="147929"/>
                  </a:lnTo>
                  <a:lnTo>
                    <a:pt x="103294" y="165596"/>
                  </a:lnTo>
                  <a:lnTo>
                    <a:pt x="104706" y="174405"/>
                  </a:lnTo>
                  <a:lnTo>
                    <a:pt x="103087" y="182836"/>
                  </a:lnTo>
                  <a:lnTo>
                    <a:pt x="99449" y="191018"/>
                  </a:lnTo>
                  <a:lnTo>
                    <a:pt x="85163" y="203523"/>
                  </a:lnTo>
                  <a:lnTo>
                    <a:pt x="64733" y="212067"/>
                  </a:lnTo>
                  <a:lnTo>
                    <a:pt x="28283" y="215597"/>
                  </a:lnTo>
                  <a:lnTo>
                    <a:pt x="0" y="207382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8057957" y="5864051"/>
              <a:ext cx="1" cy="161297"/>
            </a:xfrm>
            <a:custGeom>
              <a:avLst/>
              <a:gdLst/>
              <a:ahLst/>
              <a:cxnLst/>
              <a:rect l="0" t="0" r="0" b="0"/>
              <a:pathLst>
                <a:path w="1" h="161297">
                  <a:moveTo>
                    <a:pt x="0" y="0"/>
                  </a:moveTo>
                  <a:lnTo>
                    <a:pt x="0" y="68368"/>
                  </a:lnTo>
                  <a:lnTo>
                    <a:pt x="0" y="130423"/>
                  </a:lnTo>
                  <a:lnTo>
                    <a:pt x="0" y="161296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8046436" y="5725797"/>
              <a:ext cx="1" cy="11522"/>
            </a:xfrm>
            <a:custGeom>
              <a:avLst/>
              <a:gdLst/>
              <a:ahLst/>
              <a:cxnLst/>
              <a:rect l="0" t="0" r="0" b="0"/>
              <a:pathLst>
                <a:path w="1" h="11522">
                  <a:moveTo>
                    <a:pt x="0" y="0"/>
                  </a:moveTo>
                  <a:lnTo>
                    <a:pt x="0" y="11521"/>
                  </a:lnTo>
                </a:path>
              </a:pathLst>
            </a:custGeom>
            <a:ln w="41691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8115563" y="5807361"/>
              <a:ext cx="103692" cy="163237"/>
            </a:xfrm>
            <a:custGeom>
              <a:avLst/>
              <a:gdLst/>
              <a:ahLst/>
              <a:cxnLst/>
              <a:rect l="0" t="0" r="0" b="0"/>
              <a:pathLst>
                <a:path w="103692" h="163237">
                  <a:moveTo>
                    <a:pt x="0" y="56690"/>
                  </a:moveTo>
                  <a:lnTo>
                    <a:pt x="0" y="120833"/>
                  </a:lnTo>
                  <a:lnTo>
                    <a:pt x="6638" y="163236"/>
                  </a:lnTo>
                  <a:lnTo>
                    <a:pt x="5705" y="162284"/>
                  </a:lnTo>
                  <a:lnTo>
                    <a:pt x="3804" y="157809"/>
                  </a:lnTo>
                  <a:lnTo>
                    <a:pt x="501" y="96494"/>
                  </a:lnTo>
                  <a:lnTo>
                    <a:pt x="99" y="30842"/>
                  </a:lnTo>
                  <a:lnTo>
                    <a:pt x="3907" y="18976"/>
                  </a:lnTo>
                  <a:lnTo>
                    <a:pt x="18378" y="2378"/>
                  </a:lnTo>
                  <a:lnTo>
                    <a:pt x="26333" y="0"/>
                  </a:lnTo>
                  <a:lnTo>
                    <a:pt x="34197" y="975"/>
                  </a:lnTo>
                  <a:lnTo>
                    <a:pt x="49762" y="8885"/>
                  </a:lnTo>
                  <a:lnTo>
                    <a:pt x="65215" y="20935"/>
                  </a:lnTo>
                  <a:lnTo>
                    <a:pt x="82192" y="48229"/>
                  </a:lnTo>
                  <a:lnTo>
                    <a:pt x="94269" y="112297"/>
                  </a:lnTo>
                  <a:lnTo>
                    <a:pt x="103691" y="160380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8348971" y="5761658"/>
              <a:ext cx="181355" cy="183456"/>
            </a:xfrm>
            <a:custGeom>
              <a:avLst/>
              <a:gdLst/>
              <a:ahLst/>
              <a:cxnLst/>
              <a:rect l="0" t="0" r="0" b="0"/>
              <a:pathLst>
                <a:path w="181355" h="183456">
                  <a:moveTo>
                    <a:pt x="123749" y="67829"/>
                  </a:moveTo>
                  <a:lnTo>
                    <a:pt x="107803" y="21112"/>
                  </a:lnTo>
                  <a:lnTo>
                    <a:pt x="101596" y="9802"/>
                  </a:lnTo>
                  <a:lnTo>
                    <a:pt x="93619" y="3542"/>
                  </a:lnTo>
                  <a:lnTo>
                    <a:pt x="84459" y="648"/>
                  </a:lnTo>
                  <a:lnTo>
                    <a:pt x="74514" y="0"/>
                  </a:lnTo>
                  <a:lnTo>
                    <a:pt x="56635" y="6106"/>
                  </a:lnTo>
                  <a:lnTo>
                    <a:pt x="40154" y="18634"/>
                  </a:lnTo>
                  <a:lnTo>
                    <a:pt x="24296" y="37004"/>
                  </a:lnTo>
                  <a:lnTo>
                    <a:pt x="7090" y="75053"/>
                  </a:lnTo>
                  <a:lnTo>
                    <a:pt x="0" y="118757"/>
                  </a:lnTo>
                  <a:lnTo>
                    <a:pt x="4016" y="158020"/>
                  </a:lnTo>
                  <a:lnTo>
                    <a:pt x="9363" y="167640"/>
                  </a:lnTo>
                  <a:lnTo>
                    <a:pt x="25544" y="181743"/>
                  </a:lnTo>
                  <a:lnTo>
                    <a:pt x="33956" y="183455"/>
                  </a:lnTo>
                  <a:lnTo>
                    <a:pt x="42125" y="182037"/>
                  </a:lnTo>
                  <a:lnTo>
                    <a:pt x="58029" y="173634"/>
                  </a:lnTo>
                  <a:lnTo>
                    <a:pt x="73631" y="161365"/>
                  </a:lnTo>
                  <a:lnTo>
                    <a:pt x="90692" y="133947"/>
                  </a:lnTo>
                  <a:lnTo>
                    <a:pt x="111920" y="75540"/>
                  </a:lnTo>
                  <a:lnTo>
                    <a:pt x="115862" y="61448"/>
                  </a:lnTo>
                  <a:lnTo>
                    <a:pt x="118492" y="57175"/>
                  </a:lnTo>
                  <a:lnTo>
                    <a:pt x="120243" y="59446"/>
                  </a:lnTo>
                  <a:lnTo>
                    <a:pt x="129172" y="93767"/>
                  </a:lnTo>
                  <a:lnTo>
                    <a:pt x="145694" y="120177"/>
                  </a:lnTo>
                  <a:lnTo>
                    <a:pt x="181354" y="159998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8694431" y="5569905"/>
              <a:ext cx="219191" cy="313773"/>
            </a:xfrm>
            <a:custGeom>
              <a:avLst/>
              <a:gdLst/>
              <a:ahLst/>
              <a:cxnLst/>
              <a:rect l="0" t="0" r="0" b="0"/>
              <a:pathLst>
                <a:path w="219191" h="313773">
                  <a:moveTo>
                    <a:pt x="100880" y="6117"/>
                  </a:moveTo>
                  <a:lnTo>
                    <a:pt x="82532" y="0"/>
                  </a:lnTo>
                  <a:lnTo>
                    <a:pt x="74567" y="759"/>
                  </a:lnTo>
                  <a:lnTo>
                    <a:pt x="58889" y="8429"/>
                  </a:lnTo>
                  <a:lnTo>
                    <a:pt x="46801" y="23786"/>
                  </a:lnTo>
                  <a:lnTo>
                    <a:pt x="20542" y="87304"/>
                  </a:lnTo>
                  <a:lnTo>
                    <a:pt x="2352" y="145722"/>
                  </a:lnTo>
                  <a:lnTo>
                    <a:pt x="0" y="188153"/>
                  </a:lnTo>
                  <a:lnTo>
                    <a:pt x="13428" y="257509"/>
                  </a:lnTo>
                  <a:lnTo>
                    <a:pt x="30449" y="287415"/>
                  </a:lnTo>
                  <a:lnTo>
                    <a:pt x="47816" y="300969"/>
                  </a:lnTo>
                  <a:lnTo>
                    <a:pt x="69616" y="309980"/>
                  </a:lnTo>
                  <a:lnTo>
                    <a:pt x="109397" y="313772"/>
                  </a:lnTo>
                  <a:lnTo>
                    <a:pt x="134109" y="310123"/>
                  </a:lnTo>
                  <a:lnTo>
                    <a:pt x="154480" y="300820"/>
                  </a:lnTo>
                  <a:lnTo>
                    <a:pt x="188419" y="273986"/>
                  </a:lnTo>
                  <a:lnTo>
                    <a:pt x="205902" y="245502"/>
                  </a:lnTo>
                  <a:lnTo>
                    <a:pt x="219190" y="206623"/>
                  </a:lnTo>
                  <a:lnTo>
                    <a:pt x="219002" y="162674"/>
                  </a:lnTo>
                  <a:lnTo>
                    <a:pt x="207469" y="103229"/>
                  </a:lnTo>
                  <a:lnTo>
                    <a:pt x="195331" y="66467"/>
                  </a:lnTo>
                  <a:lnTo>
                    <a:pt x="182969" y="47447"/>
                  </a:lnTo>
                  <a:lnTo>
                    <a:pt x="162114" y="33873"/>
                  </a:lnTo>
                  <a:lnTo>
                    <a:pt x="112402" y="17638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8875959" y="5437768"/>
              <a:ext cx="148007" cy="656707"/>
            </a:xfrm>
            <a:custGeom>
              <a:avLst/>
              <a:gdLst/>
              <a:ahLst/>
              <a:cxnLst/>
              <a:rect l="0" t="0" r="0" b="0"/>
              <a:pathLst>
                <a:path w="148007" h="656707">
                  <a:moveTo>
                    <a:pt x="0" y="0"/>
                  </a:moveTo>
                  <a:lnTo>
                    <a:pt x="28850" y="60234"/>
                  </a:lnTo>
                  <a:lnTo>
                    <a:pt x="57994" y="116489"/>
                  </a:lnTo>
                  <a:lnTo>
                    <a:pt x="88406" y="176909"/>
                  </a:lnTo>
                  <a:lnTo>
                    <a:pt x="117788" y="238153"/>
                  </a:lnTo>
                  <a:lnTo>
                    <a:pt x="137246" y="299559"/>
                  </a:lnTo>
                  <a:lnTo>
                    <a:pt x="147301" y="360998"/>
                  </a:lnTo>
                  <a:lnTo>
                    <a:pt x="148006" y="423723"/>
                  </a:lnTo>
                  <a:lnTo>
                    <a:pt x="137146" y="493007"/>
                  </a:lnTo>
                  <a:lnTo>
                    <a:pt x="122991" y="537369"/>
                  </a:lnTo>
                  <a:lnTo>
                    <a:pt x="87836" y="598557"/>
                  </a:lnTo>
                  <a:lnTo>
                    <a:pt x="46085" y="656706"/>
                  </a:lnTo>
                </a:path>
              </a:pathLst>
            </a:custGeom>
            <a:ln w="41692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0" name="Group 349"/>
          <p:cNvGrpSpPr/>
          <p:nvPr/>
        </p:nvGrpSpPr>
        <p:grpSpPr>
          <a:xfrm>
            <a:off x="2432082" y="101978"/>
            <a:ext cx="3677278" cy="582375"/>
            <a:chOff x="2432082" y="101978"/>
            <a:chExt cx="3677278" cy="582375"/>
          </a:xfrm>
        </p:grpSpPr>
        <p:sp>
          <p:nvSpPr>
            <p:cNvPr id="324" name="Freeform 323"/>
            <p:cNvSpPr/>
            <p:nvPr/>
          </p:nvSpPr>
          <p:spPr>
            <a:xfrm>
              <a:off x="2480770" y="156141"/>
              <a:ext cx="347179" cy="347532"/>
            </a:xfrm>
            <a:custGeom>
              <a:avLst/>
              <a:gdLst/>
              <a:ahLst/>
              <a:cxnLst/>
              <a:rect l="0" t="0" r="0" b="0"/>
              <a:pathLst>
                <a:path w="347179" h="347532">
                  <a:moveTo>
                    <a:pt x="67126" y="338698"/>
                  </a:moveTo>
                  <a:lnTo>
                    <a:pt x="49168" y="277587"/>
                  </a:lnTo>
                  <a:lnTo>
                    <a:pt x="37566" y="217567"/>
                  </a:lnTo>
                  <a:lnTo>
                    <a:pt x="27535" y="162866"/>
                  </a:lnTo>
                  <a:lnTo>
                    <a:pt x="17408" y="107000"/>
                  </a:lnTo>
                  <a:lnTo>
                    <a:pt x="6463" y="45277"/>
                  </a:lnTo>
                  <a:lnTo>
                    <a:pt x="0" y="23455"/>
                  </a:lnTo>
                  <a:lnTo>
                    <a:pt x="1318" y="15062"/>
                  </a:lnTo>
                  <a:lnTo>
                    <a:pt x="5707" y="8297"/>
                  </a:lnTo>
                  <a:lnTo>
                    <a:pt x="12142" y="2617"/>
                  </a:lnTo>
                  <a:lnTo>
                    <a:pt x="21111" y="0"/>
                  </a:lnTo>
                  <a:lnTo>
                    <a:pt x="82499" y="1320"/>
                  </a:lnTo>
                  <a:lnTo>
                    <a:pt x="136410" y="11269"/>
                  </a:lnTo>
                  <a:lnTo>
                    <a:pt x="198476" y="41177"/>
                  </a:lnTo>
                  <a:lnTo>
                    <a:pt x="255912" y="67256"/>
                  </a:lnTo>
                  <a:lnTo>
                    <a:pt x="276203" y="82356"/>
                  </a:lnTo>
                  <a:lnTo>
                    <a:pt x="315642" y="137944"/>
                  </a:lnTo>
                  <a:lnTo>
                    <a:pt x="337162" y="170031"/>
                  </a:lnTo>
                  <a:lnTo>
                    <a:pt x="347178" y="212943"/>
                  </a:lnTo>
                  <a:lnTo>
                    <a:pt x="344557" y="262703"/>
                  </a:lnTo>
                  <a:lnTo>
                    <a:pt x="330782" y="303313"/>
                  </a:lnTo>
                  <a:lnTo>
                    <a:pt x="312208" y="320242"/>
                  </a:lnTo>
                  <a:lnTo>
                    <a:pt x="262156" y="340641"/>
                  </a:lnTo>
                  <a:lnTo>
                    <a:pt x="207209" y="347531"/>
                  </a:lnTo>
                  <a:lnTo>
                    <a:pt x="151295" y="345772"/>
                  </a:lnTo>
                  <a:lnTo>
                    <a:pt x="88183" y="328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2905865" y="41061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2926922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2990093" y="389554"/>
              <a:ext cx="136871" cy="151027"/>
            </a:xfrm>
            <a:custGeom>
              <a:avLst/>
              <a:gdLst/>
              <a:ahLst/>
              <a:cxnLst/>
              <a:rect l="0" t="0" r="0" b="0"/>
              <a:pathLst>
                <a:path w="136871" h="151027">
                  <a:moveTo>
                    <a:pt x="0" y="21057"/>
                  </a:moveTo>
                  <a:lnTo>
                    <a:pt x="9575" y="45103"/>
                  </a:lnTo>
                  <a:lnTo>
                    <a:pt x="52997" y="106179"/>
                  </a:lnTo>
                  <a:lnTo>
                    <a:pt x="80788" y="147575"/>
                  </a:lnTo>
                  <a:lnTo>
                    <a:pt x="87784" y="151026"/>
                  </a:lnTo>
                  <a:lnTo>
                    <a:pt x="94788" y="149817"/>
                  </a:lnTo>
                  <a:lnTo>
                    <a:pt x="101796" y="145502"/>
                  </a:lnTo>
                  <a:lnTo>
                    <a:pt x="106469" y="137945"/>
                  </a:lnTo>
                  <a:lnTo>
                    <a:pt x="113045" y="103784"/>
                  </a:lnTo>
                  <a:lnTo>
                    <a:pt x="118386" y="46670"/>
                  </a:lnTo>
                  <a:lnTo>
                    <a:pt x="127104" y="1811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3221720" y="41061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5589" y="58617"/>
                  </a:lnTo>
                  <a:lnTo>
                    <a:pt x="9878" y="12042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3253305" y="3158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3357796" y="343527"/>
              <a:ext cx="141950" cy="191275"/>
            </a:xfrm>
            <a:custGeom>
              <a:avLst/>
              <a:gdLst/>
              <a:ahLst/>
              <a:cxnLst/>
              <a:rect l="0" t="0" r="0" b="0"/>
              <a:pathLst>
                <a:path w="141950" h="191275">
                  <a:moveTo>
                    <a:pt x="116608" y="24970"/>
                  </a:moveTo>
                  <a:lnTo>
                    <a:pt x="98627" y="9329"/>
                  </a:lnTo>
                  <a:lnTo>
                    <a:pt x="81710" y="1251"/>
                  </a:lnTo>
                  <a:lnTo>
                    <a:pt x="62493" y="0"/>
                  </a:lnTo>
                  <a:lnTo>
                    <a:pt x="42254" y="4514"/>
                  </a:lnTo>
                  <a:lnTo>
                    <a:pt x="21561" y="14318"/>
                  </a:lnTo>
                  <a:lnTo>
                    <a:pt x="6904" y="29595"/>
                  </a:lnTo>
                  <a:lnTo>
                    <a:pt x="1358" y="38582"/>
                  </a:lnTo>
                  <a:lnTo>
                    <a:pt x="0" y="48082"/>
                  </a:lnTo>
                  <a:lnTo>
                    <a:pt x="4731" y="67997"/>
                  </a:lnTo>
                  <a:lnTo>
                    <a:pt x="11608" y="74712"/>
                  </a:lnTo>
                  <a:lnTo>
                    <a:pt x="74365" y="95367"/>
                  </a:lnTo>
                  <a:lnTo>
                    <a:pt x="127119" y="118324"/>
                  </a:lnTo>
                  <a:lnTo>
                    <a:pt x="134144" y="126980"/>
                  </a:lnTo>
                  <a:lnTo>
                    <a:pt x="141949" y="149077"/>
                  </a:lnTo>
                  <a:lnTo>
                    <a:pt x="141691" y="159180"/>
                  </a:lnTo>
                  <a:lnTo>
                    <a:pt x="135165" y="176646"/>
                  </a:lnTo>
                  <a:lnTo>
                    <a:pt x="127809" y="182239"/>
                  </a:lnTo>
                  <a:lnTo>
                    <a:pt x="107158" y="188454"/>
                  </a:lnTo>
                  <a:lnTo>
                    <a:pt x="56943" y="191274"/>
                  </a:lnTo>
                  <a:lnTo>
                    <a:pt x="11323" y="18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3604039" y="400082"/>
              <a:ext cx="7236" cy="136872"/>
            </a:xfrm>
            <a:custGeom>
              <a:avLst/>
              <a:gdLst/>
              <a:ahLst/>
              <a:cxnLst/>
              <a:rect l="0" t="0" r="0" b="0"/>
              <a:pathLst>
                <a:path w="7236" h="136872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723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3611274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3706031" y="168455"/>
              <a:ext cx="182278" cy="350527"/>
            </a:xfrm>
            <a:custGeom>
              <a:avLst/>
              <a:gdLst/>
              <a:ahLst/>
              <a:cxnLst/>
              <a:rect l="0" t="0" r="0" b="0"/>
              <a:pathLst>
                <a:path w="182278" h="350527">
                  <a:moveTo>
                    <a:pt x="0" y="0"/>
                  </a:moveTo>
                  <a:lnTo>
                    <a:pt x="8333" y="48931"/>
                  </a:lnTo>
                  <a:lnTo>
                    <a:pt x="12997" y="96777"/>
                  </a:lnTo>
                  <a:lnTo>
                    <a:pt x="19465" y="159757"/>
                  </a:lnTo>
                  <a:lnTo>
                    <a:pt x="26174" y="208643"/>
                  </a:lnTo>
                  <a:lnTo>
                    <a:pt x="30516" y="269158"/>
                  </a:lnTo>
                  <a:lnTo>
                    <a:pt x="28255" y="323052"/>
                  </a:lnTo>
                  <a:lnTo>
                    <a:pt x="25855" y="334691"/>
                  </a:lnTo>
                  <a:lnTo>
                    <a:pt x="24256" y="337771"/>
                  </a:lnTo>
                  <a:lnTo>
                    <a:pt x="23190" y="335145"/>
                  </a:lnTo>
                  <a:lnTo>
                    <a:pt x="23175" y="320919"/>
                  </a:lnTo>
                  <a:lnTo>
                    <a:pt x="39098" y="262733"/>
                  </a:lnTo>
                  <a:lnTo>
                    <a:pt x="50449" y="232655"/>
                  </a:lnTo>
                  <a:lnTo>
                    <a:pt x="61806" y="216096"/>
                  </a:lnTo>
                  <a:lnTo>
                    <a:pt x="77772" y="204058"/>
                  </a:lnTo>
                  <a:lnTo>
                    <a:pt x="86943" y="199210"/>
                  </a:lnTo>
                  <a:lnTo>
                    <a:pt x="106491" y="196942"/>
                  </a:lnTo>
                  <a:lnTo>
                    <a:pt x="125708" y="201004"/>
                  </a:lnTo>
                  <a:lnTo>
                    <a:pt x="142048" y="210608"/>
                  </a:lnTo>
                  <a:lnTo>
                    <a:pt x="164400" y="240347"/>
                  </a:lnTo>
                  <a:lnTo>
                    <a:pt x="180252" y="273206"/>
                  </a:lnTo>
                  <a:lnTo>
                    <a:pt x="182277" y="294560"/>
                  </a:lnTo>
                  <a:lnTo>
                    <a:pt x="178108" y="314580"/>
                  </a:lnTo>
                  <a:lnTo>
                    <a:pt x="168456" y="331276"/>
                  </a:lnTo>
                  <a:lnTo>
                    <a:pt x="153248" y="343376"/>
                  </a:lnTo>
                  <a:lnTo>
                    <a:pt x="144279" y="348241"/>
                  </a:lnTo>
                  <a:lnTo>
                    <a:pt x="118716" y="350526"/>
                  </a:lnTo>
                  <a:lnTo>
                    <a:pt x="65824" y="342461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3981235" y="410611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14188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3990300" y="27374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4116642" y="157927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7236" y="44367"/>
                  </a:lnTo>
                  <a:lnTo>
                    <a:pt x="9553" y="105433"/>
                  </a:lnTo>
                  <a:lnTo>
                    <a:pt x="10240" y="167330"/>
                  </a:lnTo>
                  <a:lnTo>
                    <a:pt x="11613" y="220895"/>
                  </a:lnTo>
                  <a:lnTo>
                    <a:pt x="18845" y="277860"/>
                  </a:lnTo>
                  <a:lnTo>
                    <a:pt x="20620" y="339155"/>
                  </a:lnTo>
                  <a:lnTo>
                    <a:pt x="21000" y="397966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4242984" y="43166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4274570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4447965" y="189512"/>
              <a:ext cx="16118" cy="368499"/>
            </a:xfrm>
            <a:custGeom>
              <a:avLst/>
              <a:gdLst/>
              <a:ahLst/>
              <a:cxnLst/>
              <a:rect l="0" t="0" r="0" b="0"/>
              <a:pathLst>
                <a:path w="16118" h="36849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284" y="140345"/>
                  </a:lnTo>
                  <a:lnTo>
                    <a:pt x="5499" y="195482"/>
                  </a:lnTo>
                  <a:lnTo>
                    <a:pt x="11151" y="248864"/>
                  </a:lnTo>
                  <a:lnTo>
                    <a:pt x="15136" y="310898"/>
                  </a:lnTo>
                  <a:lnTo>
                    <a:pt x="1611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4369326" y="347440"/>
              <a:ext cx="200042" cy="16119"/>
            </a:xfrm>
            <a:custGeom>
              <a:avLst/>
              <a:gdLst/>
              <a:ahLst/>
              <a:cxnLst/>
              <a:rect l="0" t="0" r="0" b="0"/>
              <a:pathLst>
                <a:path w="200042" h="16119">
                  <a:moveTo>
                    <a:pt x="200041" y="10528"/>
                  </a:moveTo>
                  <a:lnTo>
                    <a:pt x="183274" y="16118"/>
                  </a:lnTo>
                  <a:lnTo>
                    <a:pt x="130526" y="12846"/>
                  </a:lnTo>
                  <a:lnTo>
                    <a:pt x="73833" y="7867"/>
                  </a:lnTo>
                  <a:lnTo>
                    <a:pt x="34745" y="2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4558839" y="400082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6087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4548311" y="357968"/>
              <a:ext cx="200042" cy="326385"/>
            </a:xfrm>
            <a:custGeom>
              <a:avLst/>
              <a:gdLst/>
              <a:ahLst/>
              <a:cxnLst/>
              <a:rect l="0" t="0" r="0" b="0"/>
              <a:pathLst>
                <a:path w="200042" h="326385">
                  <a:moveTo>
                    <a:pt x="200041" y="0"/>
                  </a:moveTo>
                  <a:lnTo>
                    <a:pt x="188863" y="11179"/>
                  </a:lnTo>
                  <a:lnTo>
                    <a:pt x="157379" y="73901"/>
                  </a:lnTo>
                  <a:lnTo>
                    <a:pt x="122760" y="129445"/>
                  </a:lnTo>
                  <a:lnTo>
                    <a:pt x="82138" y="188304"/>
                  </a:lnTo>
                  <a:lnTo>
                    <a:pt x="44041" y="232558"/>
                  </a:lnTo>
                  <a:lnTo>
                    <a:pt x="13136" y="29330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5116850" y="147398"/>
              <a:ext cx="20848" cy="379027"/>
            </a:xfrm>
            <a:custGeom>
              <a:avLst/>
              <a:gdLst/>
              <a:ahLst/>
              <a:cxnLst/>
              <a:rect l="0" t="0" r="0" b="0"/>
              <a:pathLst>
                <a:path w="20848" h="379027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2997" y="151117"/>
                  </a:lnTo>
                  <a:lnTo>
                    <a:pt x="18668" y="208552"/>
                  </a:lnTo>
                  <a:lnTo>
                    <a:pt x="20349" y="262615"/>
                  </a:lnTo>
                  <a:lnTo>
                    <a:pt x="20847" y="312559"/>
                  </a:lnTo>
                  <a:lnTo>
                    <a:pt x="17874" y="350753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4990507" y="101978"/>
              <a:ext cx="357971" cy="413919"/>
            </a:xfrm>
            <a:custGeom>
              <a:avLst/>
              <a:gdLst/>
              <a:ahLst/>
              <a:cxnLst/>
              <a:rect l="0" t="0" r="0" b="0"/>
              <a:pathLst>
                <a:path w="357971" h="413919">
                  <a:moveTo>
                    <a:pt x="0" y="55949"/>
                  </a:moveTo>
                  <a:lnTo>
                    <a:pt x="11179" y="39181"/>
                  </a:lnTo>
                  <a:lnTo>
                    <a:pt x="26025" y="27830"/>
                  </a:lnTo>
                  <a:lnTo>
                    <a:pt x="84665" y="3611"/>
                  </a:lnTo>
                  <a:lnTo>
                    <a:pt x="95048" y="0"/>
                  </a:lnTo>
                  <a:lnTo>
                    <a:pt x="145334" y="1440"/>
                  </a:lnTo>
                  <a:lnTo>
                    <a:pt x="208681" y="8650"/>
                  </a:lnTo>
                  <a:lnTo>
                    <a:pt x="262964" y="27725"/>
                  </a:lnTo>
                  <a:lnTo>
                    <a:pt x="273575" y="33623"/>
                  </a:lnTo>
                  <a:lnTo>
                    <a:pt x="288486" y="49536"/>
                  </a:lnTo>
                  <a:lnTo>
                    <a:pt x="297842" y="69476"/>
                  </a:lnTo>
                  <a:lnTo>
                    <a:pt x="302000" y="93937"/>
                  </a:lnTo>
                  <a:lnTo>
                    <a:pt x="297609" y="117286"/>
                  </a:lnTo>
                  <a:lnTo>
                    <a:pt x="281983" y="147042"/>
                  </a:lnTo>
                  <a:lnTo>
                    <a:pt x="259415" y="170677"/>
                  </a:lnTo>
                  <a:lnTo>
                    <a:pt x="230502" y="189378"/>
                  </a:lnTo>
                  <a:lnTo>
                    <a:pt x="220349" y="194035"/>
                  </a:lnTo>
                  <a:lnTo>
                    <a:pt x="205948" y="208567"/>
                  </a:lnTo>
                  <a:lnTo>
                    <a:pt x="200470" y="217356"/>
                  </a:lnTo>
                  <a:lnTo>
                    <a:pt x="199157" y="227895"/>
                  </a:lnTo>
                  <a:lnTo>
                    <a:pt x="203938" y="252082"/>
                  </a:lnTo>
                  <a:lnTo>
                    <a:pt x="239297" y="309753"/>
                  </a:lnTo>
                  <a:lnTo>
                    <a:pt x="289883" y="366313"/>
                  </a:lnTo>
                  <a:lnTo>
                    <a:pt x="334532" y="400009"/>
                  </a:lnTo>
                  <a:lnTo>
                    <a:pt x="357970" y="413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5369533" y="357968"/>
              <a:ext cx="143078" cy="150439"/>
            </a:xfrm>
            <a:custGeom>
              <a:avLst/>
              <a:gdLst/>
              <a:ahLst/>
              <a:cxnLst/>
              <a:rect l="0" t="0" r="0" b="0"/>
              <a:pathLst>
                <a:path w="143078" h="150439">
                  <a:moveTo>
                    <a:pt x="0" y="10529"/>
                  </a:moveTo>
                  <a:lnTo>
                    <a:pt x="0" y="69146"/>
                  </a:lnTo>
                  <a:lnTo>
                    <a:pt x="11179" y="103936"/>
                  </a:lnTo>
                  <a:lnTo>
                    <a:pt x="29309" y="130882"/>
                  </a:lnTo>
                  <a:lnTo>
                    <a:pt x="55088" y="148095"/>
                  </a:lnTo>
                  <a:lnTo>
                    <a:pt x="74787" y="150438"/>
                  </a:lnTo>
                  <a:lnTo>
                    <a:pt x="94070" y="146410"/>
                  </a:lnTo>
                  <a:lnTo>
                    <a:pt x="110439" y="136821"/>
                  </a:lnTo>
                  <a:lnTo>
                    <a:pt x="132809" y="107090"/>
                  </a:lnTo>
                  <a:lnTo>
                    <a:pt x="143077" y="68645"/>
                  </a:lnTo>
                  <a:lnTo>
                    <a:pt x="138497" y="1748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5601160" y="168455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3120" y="210097"/>
                  </a:lnTo>
                  <a:lnTo>
                    <a:pt x="8334" y="259953"/>
                  </a:lnTo>
                  <a:lnTo>
                    <a:pt x="12998" y="298122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5688498" y="336943"/>
              <a:ext cx="154819" cy="178954"/>
            </a:xfrm>
            <a:custGeom>
              <a:avLst/>
              <a:gdLst/>
              <a:ahLst/>
              <a:cxnLst/>
              <a:rect l="0" t="0" r="0" b="0"/>
              <a:pathLst>
                <a:path w="154819" h="178954">
                  <a:moveTo>
                    <a:pt x="17947" y="105253"/>
                  </a:moveTo>
                  <a:lnTo>
                    <a:pt x="72992" y="87295"/>
                  </a:lnTo>
                  <a:lnTo>
                    <a:pt x="108606" y="75886"/>
                  </a:lnTo>
                  <a:lnTo>
                    <a:pt x="126871" y="64515"/>
                  </a:lnTo>
                  <a:lnTo>
                    <a:pt x="132677" y="55868"/>
                  </a:lnTo>
                  <a:lnTo>
                    <a:pt x="139128" y="33781"/>
                  </a:lnTo>
                  <a:lnTo>
                    <a:pt x="136169" y="23680"/>
                  </a:lnTo>
                  <a:lnTo>
                    <a:pt x="120403" y="6218"/>
                  </a:lnTo>
                  <a:lnTo>
                    <a:pt x="109648" y="1795"/>
                  </a:lnTo>
                  <a:lnTo>
                    <a:pt x="85220" y="0"/>
                  </a:lnTo>
                  <a:lnTo>
                    <a:pt x="50748" y="5567"/>
                  </a:lnTo>
                  <a:lnTo>
                    <a:pt x="23897" y="20215"/>
                  </a:lnTo>
                  <a:lnTo>
                    <a:pt x="11623" y="35873"/>
                  </a:lnTo>
                  <a:lnTo>
                    <a:pt x="3438" y="55700"/>
                  </a:lnTo>
                  <a:lnTo>
                    <a:pt x="0" y="93171"/>
                  </a:lnTo>
                  <a:lnTo>
                    <a:pt x="7041" y="131569"/>
                  </a:lnTo>
                  <a:lnTo>
                    <a:pt x="17389" y="150484"/>
                  </a:lnTo>
                  <a:lnTo>
                    <a:pt x="32907" y="163571"/>
                  </a:lnTo>
                  <a:lnTo>
                    <a:pt x="52672" y="172116"/>
                  </a:lnTo>
                  <a:lnTo>
                    <a:pt x="103488" y="177602"/>
                  </a:lnTo>
                  <a:lnTo>
                    <a:pt x="154818" y="178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5950543" y="340204"/>
              <a:ext cx="158817" cy="207278"/>
            </a:xfrm>
            <a:custGeom>
              <a:avLst/>
              <a:gdLst/>
              <a:ahLst/>
              <a:cxnLst/>
              <a:rect l="0" t="0" r="0" b="0"/>
              <a:pathLst>
                <a:path w="158817" h="207278">
                  <a:moveTo>
                    <a:pt x="145457" y="7236"/>
                  </a:moveTo>
                  <a:lnTo>
                    <a:pt x="117901" y="0"/>
                  </a:lnTo>
                  <a:lnTo>
                    <a:pt x="61678" y="477"/>
                  </a:lnTo>
                  <a:lnTo>
                    <a:pt x="34522" y="6572"/>
                  </a:lnTo>
                  <a:lnTo>
                    <a:pt x="10755" y="17079"/>
                  </a:lnTo>
                  <a:lnTo>
                    <a:pt x="4183" y="24327"/>
                  </a:lnTo>
                  <a:lnTo>
                    <a:pt x="971" y="32668"/>
                  </a:lnTo>
                  <a:lnTo>
                    <a:pt x="0" y="41738"/>
                  </a:lnTo>
                  <a:lnTo>
                    <a:pt x="5201" y="48955"/>
                  </a:lnTo>
                  <a:lnTo>
                    <a:pt x="26579" y="60093"/>
                  </a:lnTo>
                  <a:lnTo>
                    <a:pt x="79557" y="70709"/>
                  </a:lnTo>
                  <a:lnTo>
                    <a:pt x="118782" y="86614"/>
                  </a:lnTo>
                  <a:lnTo>
                    <a:pt x="137891" y="99447"/>
                  </a:lnTo>
                  <a:lnTo>
                    <a:pt x="151063" y="116069"/>
                  </a:lnTo>
                  <a:lnTo>
                    <a:pt x="156213" y="125415"/>
                  </a:lnTo>
                  <a:lnTo>
                    <a:pt x="158816" y="145158"/>
                  </a:lnTo>
                  <a:lnTo>
                    <a:pt x="154904" y="164461"/>
                  </a:lnTo>
                  <a:lnTo>
                    <a:pt x="145366" y="180839"/>
                  </a:lnTo>
                  <a:lnTo>
                    <a:pt x="137207" y="186142"/>
                  </a:lnTo>
                  <a:lnTo>
                    <a:pt x="77228" y="200941"/>
                  </a:lnTo>
                  <a:lnTo>
                    <a:pt x="29643" y="207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2432082" y="542856"/>
              <a:ext cx="3674447" cy="81327"/>
            </a:xfrm>
            <a:custGeom>
              <a:avLst/>
              <a:gdLst/>
              <a:ahLst/>
              <a:cxnLst/>
              <a:rect l="0" t="0" r="0" b="0"/>
              <a:pathLst>
                <a:path w="3674447" h="81327">
                  <a:moveTo>
                    <a:pt x="3674446" y="25682"/>
                  </a:moveTo>
                  <a:lnTo>
                    <a:pt x="3639549" y="54991"/>
                  </a:lnTo>
                  <a:lnTo>
                    <a:pt x="3579399" y="81326"/>
                  </a:lnTo>
                  <a:lnTo>
                    <a:pt x="3542429" y="81034"/>
                  </a:lnTo>
                  <a:lnTo>
                    <a:pt x="3507428" y="67949"/>
                  </a:lnTo>
                  <a:lnTo>
                    <a:pt x="3453537" y="35769"/>
                  </a:lnTo>
                  <a:lnTo>
                    <a:pt x="3431205" y="24316"/>
                  </a:lnTo>
                  <a:lnTo>
                    <a:pt x="3405682" y="19226"/>
                  </a:lnTo>
                  <a:lnTo>
                    <a:pt x="3384980" y="23203"/>
                  </a:lnTo>
                  <a:lnTo>
                    <a:pt x="3326549" y="46522"/>
                  </a:lnTo>
                  <a:lnTo>
                    <a:pt x="3274303" y="61919"/>
                  </a:lnTo>
                  <a:lnTo>
                    <a:pt x="3232237" y="55414"/>
                  </a:lnTo>
                  <a:lnTo>
                    <a:pt x="3200661" y="43070"/>
                  </a:lnTo>
                  <a:lnTo>
                    <a:pt x="3154087" y="13501"/>
                  </a:lnTo>
                  <a:lnTo>
                    <a:pt x="3130440" y="8570"/>
                  </a:lnTo>
                  <a:lnTo>
                    <a:pt x="3096409" y="11383"/>
                  </a:lnTo>
                  <a:lnTo>
                    <a:pt x="3053468" y="23984"/>
                  </a:lnTo>
                  <a:lnTo>
                    <a:pt x="2995060" y="48870"/>
                  </a:lnTo>
                  <a:lnTo>
                    <a:pt x="2959980" y="60369"/>
                  </a:lnTo>
                  <a:lnTo>
                    <a:pt x="2938105" y="58256"/>
                  </a:lnTo>
                  <a:lnTo>
                    <a:pt x="2884895" y="38681"/>
                  </a:lnTo>
                  <a:lnTo>
                    <a:pt x="2826588" y="13125"/>
                  </a:lnTo>
                  <a:lnTo>
                    <a:pt x="2785930" y="7144"/>
                  </a:lnTo>
                  <a:lnTo>
                    <a:pt x="2738675" y="13528"/>
                  </a:lnTo>
                  <a:lnTo>
                    <a:pt x="2684934" y="29440"/>
                  </a:lnTo>
                  <a:lnTo>
                    <a:pt x="2629027" y="43652"/>
                  </a:lnTo>
                  <a:lnTo>
                    <a:pt x="2592213" y="42705"/>
                  </a:lnTo>
                  <a:lnTo>
                    <a:pt x="2537658" y="28661"/>
                  </a:lnTo>
                  <a:lnTo>
                    <a:pt x="2484764" y="11574"/>
                  </a:lnTo>
                  <a:lnTo>
                    <a:pt x="2441973" y="12274"/>
                  </a:lnTo>
                  <a:lnTo>
                    <a:pt x="2380743" y="34561"/>
                  </a:lnTo>
                  <a:lnTo>
                    <a:pt x="2325800" y="52371"/>
                  </a:lnTo>
                  <a:lnTo>
                    <a:pt x="2286859" y="54647"/>
                  </a:lnTo>
                  <a:lnTo>
                    <a:pt x="2245684" y="47263"/>
                  </a:lnTo>
                  <a:lnTo>
                    <a:pt x="2189850" y="30638"/>
                  </a:lnTo>
                  <a:lnTo>
                    <a:pt x="2150911" y="30270"/>
                  </a:lnTo>
                  <a:lnTo>
                    <a:pt x="2095580" y="45004"/>
                  </a:lnTo>
                  <a:lnTo>
                    <a:pt x="2062537" y="60003"/>
                  </a:lnTo>
                  <a:lnTo>
                    <a:pt x="2010043" y="66257"/>
                  </a:lnTo>
                  <a:lnTo>
                    <a:pt x="1954614" y="61903"/>
                  </a:lnTo>
                  <a:lnTo>
                    <a:pt x="1896031" y="46425"/>
                  </a:lnTo>
                  <a:lnTo>
                    <a:pt x="1860692" y="39237"/>
                  </a:lnTo>
                  <a:lnTo>
                    <a:pt x="1835371" y="39896"/>
                  </a:lnTo>
                  <a:lnTo>
                    <a:pt x="1779766" y="60107"/>
                  </a:lnTo>
                  <a:lnTo>
                    <a:pt x="1728886" y="73513"/>
                  </a:lnTo>
                  <a:lnTo>
                    <a:pt x="1688855" y="75729"/>
                  </a:lnTo>
                  <a:lnTo>
                    <a:pt x="1626894" y="63483"/>
                  </a:lnTo>
                  <a:lnTo>
                    <a:pt x="1569472" y="46633"/>
                  </a:lnTo>
                  <a:lnTo>
                    <a:pt x="1516199" y="31518"/>
                  </a:lnTo>
                  <a:lnTo>
                    <a:pt x="1474009" y="38057"/>
                  </a:lnTo>
                  <a:lnTo>
                    <a:pt x="1442410" y="50406"/>
                  </a:lnTo>
                  <a:lnTo>
                    <a:pt x="1394703" y="69950"/>
                  </a:lnTo>
                  <a:lnTo>
                    <a:pt x="1354051" y="70254"/>
                  </a:lnTo>
                  <a:lnTo>
                    <a:pt x="1299563" y="52641"/>
                  </a:lnTo>
                  <a:lnTo>
                    <a:pt x="1237374" y="33016"/>
                  </a:lnTo>
                  <a:lnTo>
                    <a:pt x="1183579" y="28301"/>
                  </a:lnTo>
                  <a:lnTo>
                    <a:pt x="1127127" y="40527"/>
                  </a:lnTo>
                  <a:lnTo>
                    <a:pt x="1084550" y="51578"/>
                  </a:lnTo>
                  <a:lnTo>
                    <a:pt x="1026219" y="47608"/>
                  </a:lnTo>
                  <a:lnTo>
                    <a:pt x="966155" y="27068"/>
                  </a:lnTo>
                  <a:lnTo>
                    <a:pt x="906513" y="8317"/>
                  </a:lnTo>
                  <a:lnTo>
                    <a:pt x="874180" y="0"/>
                  </a:lnTo>
                  <a:lnTo>
                    <a:pt x="831814" y="6485"/>
                  </a:lnTo>
                  <a:lnTo>
                    <a:pt x="811892" y="13641"/>
                  </a:lnTo>
                  <a:lnTo>
                    <a:pt x="767121" y="38366"/>
                  </a:lnTo>
                  <a:lnTo>
                    <a:pt x="730974" y="44258"/>
                  </a:lnTo>
                  <a:lnTo>
                    <a:pt x="678008" y="37844"/>
                  </a:lnTo>
                  <a:lnTo>
                    <a:pt x="616143" y="21926"/>
                  </a:lnTo>
                  <a:lnTo>
                    <a:pt x="555153" y="24897"/>
                  </a:lnTo>
                  <a:lnTo>
                    <a:pt x="495850" y="40079"/>
                  </a:lnTo>
                  <a:lnTo>
                    <a:pt x="444520" y="44254"/>
                  </a:lnTo>
                  <a:lnTo>
                    <a:pt x="392440" y="35027"/>
                  </a:lnTo>
                  <a:lnTo>
                    <a:pt x="334953" y="19677"/>
                  </a:lnTo>
                  <a:lnTo>
                    <a:pt x="278207" y="19167"/>
                  </a:lnTo>
                  <a:lnTo>
                    <a:pt x="220517" y="32060"/>
                  </a:lnTo>
                  <a:lnTo>
                    <a:pt x="194714" y="34366"/>
                  </a:lnTo>
                  <a:lnTo>
                    <a:pt x="141191" y="20205"/>
                  </a:lnTo>
                  <a:lnTo>
                    <a:pt x="84797" y="1319"/>
                  </a:lnTo>
                  <a:lnTo>
                    <a:pt x="26447" y="3381"/>
                  </a:lnTo>
                  <a:lnTo>
                    <a:pt x="0" y="4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47689" y="126341"/>
            <a:ext cx="581307" cy="361744"/>
            <a:chOff x="1547689" y="126341"/>
            <a:chExt cx="581307" cy="361744"/>
          </a:xfrm>
        </p:grpSpPr>
        <p:sp>
          <p:nvSpPr>
            <p:cNvPr id="2" name="Freeform 1"/>
            <p:cNvSpPr/>
            <p:nvPr/>
          </p:nvSpPr>
          <p:spPr>
            <a:xfrm>
              <a:off x="1731612" y="200041"/>
              <a:ext cx="5591" cy="263213"/>
            </a:xfrm>
            <a:custGeom>
              <a:avLst/>
              <a:gdLst/>
              <a:ahLst/>
              <a:cxnLst/>
              <a:rect l="0" t="0" r="0" b="0"/>
              <a:pathLst>
                <a:path w="5591" h="263213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285" y="139261"/>
                  </a:lnTo>
                  <a:lnTo>
                    <a:pt x="5529" y="196311"/>
                  </a:lnTo>
                  <a:lnTo>
                    <a:pt x="5578" y="243282"/>
                  </a:lnTo>
                  <a:lnTo>
                    <a:pt x="559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47689" y="126341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0"/>
                  </a:moveTo>
                  <a:lnTo>
                    <a:pt x="273461" y="17959"/>
                  </a:lnTo>
                  <a:lnTo>
                    <a:pt x="225955" y="28198"/>
                  </a:lnTo>
                  <a:lnTo>
                    <a:pt x="176004" y="37471"/>
                  </a:lnTo>
                  <a:lnTo>
                    <a:pt x="119730" y="44317"/>
                  </a:lnTo>
                  <a:lnTo>
                    <a:pt x="56451" y="59952"/>
                  </a:lnTo>
                  <a:lnTo>
                    <a:pt x="17520" y="7375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79274" y="442196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288824" y="0"/>
                  </a:lnTo>
                  <a:lnTo>
                    <a:pt x="234650" y="1170"/>
                  </a:lnTo>
                  <a:lnTo>
                    <a:pt x="178889" y="11453"/>
                  </a:lnTo>
                  <a:lnTo>
                    <a:pt x="122814" y="19160"/>
                  </a:lnTo>
                  <a:lnTo>
                    <a:pt x="67847" y="29088"/>
                  </a:lnTo>
                  <a:lnTo>
                    <a:pt x="25100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52650" y="276071"/>
              <a:ext cx="176346" cy="212014"/>
            </a:xfrm>
            <a:custGeom>
              <a:avLst/>
              <a:gdLst/>
              <a:ahLst/>
              <a:cxnLst/>
              <a:rect l="0" t="0" r="0" b="0"/>
              <a:pathLst>
                <a:path w="176346" h="212014">
                  <a:moveTo>
                    <a:pt x="142521" y="29255"/>
                  </a:moveTo>
                  <a:lnTo>
                    <a:pt x="124540" y="13614"/>
                  </a:lnTo>
                  <a:lnTo>
                    <a:pt x="107623" y="5536"/>
                  </a:lnTo>
                  <a:lnTo>
                    <a:pt x="72779" y="0"/>
                  </a:lnTo>
                  <a:lnTo>
                    <a:pt x="38408" y="3949"/>
                  </a:lnTo>
                  <a:lnTo>
                    <a:pt x="19819" y="15668"/>
                  </a:lnTo>
                  <a:lnTo>
                    <a:pt x="11587" y="23707"/>
                  </a:lnTo>
                  <a:lnTo>
                    <a:pt x="2439" y="45116"/>
                  </a:lnTo>
                  <a:lnTo>
                    <a:pt x="0" y="57377"/>
                  </a:lnTo>
                  <a:lnTo>
                    <a:pt x="1883" y="66720"/>
                  </a:lnTo>
                  <a:lnTo>
                    <a:pt x="6649" y="74119"/>
                  </a:lnTo>
                  <a:lnTo>
                    <a:pt x="13335" y="80221"/>
                  </a:lnTo>
                  <a:lnTo>
                    <a:pt x="33242" y="87002"/>
                  </a:lnTo>
                  <a:lnTo>
                    <a:pt x="90522" y="100117"/>
                  </a:lnTo>
                  <a:lnTo>
                    <a:pt x="140222" y="116735"/>
                  </a:lnTo>
                  <a:lnTo>
                    <a:pt x="151516" y="122670"/>
                  </a:lnTo>
                  <a:lnTo>
                    <a:pt x="167186" y="138623"/>
                  </a:lnTo>
                  <a:lnTo>
                    <a:pt x="173002" y="147791"/>
                  </a:lnTo>
                  <a:lnTo>
                    <a:pt x="176345" y="167335"/>
                  </a:lnTo>
                  <a:lnTo>
                    <a:pt x="175599" y="177460"/>
                  </a:lnTo>
                  <a:lnTo>
                    <a:pt x="171592" y="185380"/>
                  </a:lnTo>
                  <a:lnTo>
                    <a:pt x="157781" y="197300"/>
                  </a:lnTo>
                  <a:lnTo>
                    <a:pt x="130274" y="210587"/>
                  </a:lnTo>
                  <a:lnTo>
                    <a:pt x="107052" y="212013"/>
                  </a:lnTo>
                  <a:lnTo>
                    <a:pt x="48427" y="208985"/>
                  </a:lnTo>
                  <a:lnTo>
                    <a:pt x="16179" y="208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611067" y="92486"/>
            <a:ext cx="2969037" cy="602395"/>
            <a:chOff x="2611067" y="92486"/>
            <a:chExt cx="2969037" cy="602395"/>
          </a:xfrm>
        </p:grpSpPr>
        <p:sp>
          <p:nvSpPr>
            <p:cNvPr id="7" name="Freeform 6"/>
            <p:cNvSpPr/>
            <p:nvPr/>
          </p:nvSpPr>
          <p:spPr>
            <a:xfrm>
              <a:off x="2611067" y="126341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9553" y="173691"/>
                  </a:lnTo>
                  <a:lnTo>
                    <a:pt x="9070" y="232009"/>
                  </a:lnTo>
                  <a:lnTo>
                    <a:pt x="3207" y="288022"/>
                  </a:lnTo>
                  <a:lnTo>
                    <a:pt x="2120" y="345043"/>
                  </a:lnTo>
                  <a:lnTo>
                    <a:pt x="8521" y="400650"/>
                  </a:lnTo>
                  <a:lnTo>
                    <a:pt x="10528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83898" y="92486"/>
              <a:ext cx="200186" cy="467040"/>
            </a:xfrm>
            <a:custGeom>
              <a:avLst/>
              <a:gdLst/>
              <a:ahLst/>
              <a:cxnLst/>
              <a:rect l="0" t="0" r="0" b="0"/>
              <a:pathLst>
                <a:path w="200186" h="467040">
                  <a:moveTo>
                    <a:pt x="164081" y="118083"/>
                  </a:moveTo>
                  <a:lnTo>
                    <a:pt x="126995" y="179194"/>
                  </a:lnTo>
                  <a:lnTo>
                    <a:pt x="90307" y="233626"/>
                  </a:lnTo>
                  <a:lnTo>
                    <a:pt x="57051" y="297044"/>
                  </a:lnTo>
                  <a:lnTo>
                    <a:pt x="50002" y="348753"/>
                  </a:lnTo>
                  <a:lnTo>
                    <a:pt x="51730" y="407840"/>
                  </a:lnTo>
                  <a:lnTo>
                    <a:pt x="57995" y="430528"/>
                  </a:lnTo>
                  <a:lnTo>
                    <a:pt x="68579" y="448410"/>
                  </a:lnTo>
                  <a:lnTo>
                    <a:pt x="87320" y="461037"/>
                  </a:lnTo>
                  <a:lnTo>
                    <a:pt x="98869" y="466042"/>
                  </a:lnTo>
                  <a:lnTo>
                    <a:pt x="110078" y="467039"/>
                  </a:lnTo>
                  <a:lnTo>
                    <a:pt x="131891" y="461908"/>
                  </a:lnTo>
                  <a:lnTo>
                    <a:pt x="158313" y="445865"/>
                  </a:lnTo>
                  <a:lnTo>
                    <a:pt x="170486" y="429881"/>
                  </a:lnTo>
                  <a:lnTo>
                    <a:pt x="195304" y="367292"/>
                  </a:lnTo>
                  <a:lnTo>
                    <a:pt x="200185" y="342316"/>
                  </a:lnTo>
                  <a:lnTo>
                    <a:pt x="190903" y="281363"/>
                  </a:lnTo>
                  <a:lnTo>
                    <a:pt x="156336" y="222375"/>
                  </a:lnTo>
                  <a:lnTo>
                    <a:pt x="94641" y="169175"/>
                  </a:lnTo>
                  <a:lnTo>
                    <a:pt x="33174" y="122073"/>
                  </a:lnTo>
                  <a:lnTo>
                    <a:pt x="10390" y="95089"/>
                  </a:lnTo>
                  <a:lnTo>
                    <a:pt x="2187" y="71989"/>
                  </a:lnTo>
                  <a:lnTo>
                    <a:pt x="0" y="59278"/>
                  </a:lnTo>
                  <a:lnTo>
                    <a:pt x="3808" y="35796"/>
                  </a:lnTo>
                  <a:lnTo>
                    <a:pt x="8099" y="24620"/>
                  </a:lnTo>
                  <a:lnTo>
                    <a:pt x="15640" y="16000"/>
                  </a:lnTo>
                  <a:lnTo>
                    <a:pt x="36496" y="3303"/>
                  </a:lnTo>
                  <a:lnTo>
                    <a:pt x="61363" y="0"/>
                  </a:lnTo>
                  <a:lnTo>
                    <a:pt x="109866" y="7411"/>
                  </a:lnTo>
                  <a:lnTo>
                    <a:pt x="142558" y="22381"/>
                  </a:lnTo>
                  <a:lnTo>
                    <a:pt x="157635" y="38114"/>
                  </a:lnTo>
                  <a:lnTo>
                    <a:pt x="167065" y="57975"/>
                  </a:lnTo>
                  <a:lnTo>
                    <a:pt x="171204" y="94294"/>
                  </a:lnTo>
                  <a:lnTo>
                    <a:pt x="164081" y="149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71125" y="133332"/>
              <a:ext cx="200592" cy="430401"/>
            </a:xfrm>
            <a:custGeom>
              <a:avLst/>
              <a:gdLst/>
              <a:ahLst/>
              <a:cxnLst/>
              <a:rect l="0" t="0" r="0" b="0"/>
              <a:pathLst>
                <a:path w="200592" h="430401">
                  <a:moveTo>
                    <a:pt x="150636" y="329921"/>
                  </a:moveTo>
                  <a:lnTo>
                    <a:pt x="130393" y="285959"/>
                  </a:lnTo>
                  <a:lnTo>
                    <a:pt x="105644" y="261263"/>
                  </a:lnTo>
                  <a:lnTo>
                    <a:pt x="94905" y="257243"/>
                  </a:lnTo>
                  <a:lnTo>
                    <a:pt x="70495" y="255896"/>
                  </a:lnTo>
                  <a:lnTo>
                    <a:pt x="50287" y="262316"/>
                  </a:lnTo>
                  <a:lnTo>
                    <a:pt x="33507" y="274138"/>
                  </a:lnTo>
                  <a:lnTo>
                    <a:pt x="18250" y="291091"/>
                  </a:lnTo>
                  <a:lnTo>
                    <a:pt x="2096" y="325955"/>
                  </a:lnTo>
                  <a:lnTo>
                    <a:pt x="0" y="349216"/>
                  </a:lnTo>
                  <a:lnTo>
                    <a:pt x="8187" y="392744"/>
                  </a:lnTo>
                  <a:lnTo>
                    <a:pt x="23291" y="418986"/>
                  </a:lnTo>
                  <a:lnTo>
                    <a:pt x="45295" y="427997"/>
                  </a:lnTo>
                  <a:lnTo>
                    <a:pt x="59352" y="430400"/>
                  </a:lnTo>
                  <a:lnTo>
                    <a:pt x="81210" y="426831"/>
                  </a:lnTo>
                  <a:lnTo>
                    <a:pt x="119895" y="405476"/>
                  </a:lnTo>
                  <a:lnTo>
                    <a:pt x="145297" y="374405"/>
                  </a:lnTo>
                  <a:lnTo>
                    <a:pt x="173672" y="313578"/>
                  </a:lnTo>
                  <a:lnTo>
                    <a:pt x="187747" y="261388"/>
                  </a:lnTo>
                  <a:lnTo>
                    <a:pt x="198157" y="201991"/>
                  </a:lnTo>
                  <a:lnTo>
                    <a:pt x="200591" y="141108"/>
                  </a:lnTo>
                  <a:lnTo>
                    <a:pt x="195594" y="85503"/>
                  </a:lnTo>
                  <a:lnTo>
                    <a:pt x="192423" y="34323"/>
                  </a:lnTo>
                  <a:lnTo>
                    <a:pt x="187535" y="7862"/>
                  </a:lnTo>
                  <a:lnTo>
                    <a:pt x="183424" y="1741"/>
                  </a:lnTo>
                  <a:lnTo>
                    <a:pt x="178344" y="0"/>
                  </a:lnTo>
                  <a:lnTo>
                    <a:pt x="172618" y="1180"/>
                  </a:lnTo>
                  <a:lnTo>
                    <a:pt x="167630" y="6645"/>
                  </a:lnTo>
                  <a:lnTo>
                    <a:pt x="158969" y="25196"/>
                  </a:lnTo>
                  <a:lnTo>
                    <a:pt x="152282" y="83639"/>
                  </a:lnTo>
                  <a:lnTo>
                    <a:pt x="152294" y="134246"/>
                  </a:lnTo>
                  <a:lnTo>
                    <a:pt x="158016" y="187456"/>
                  </a:lnTo>
                  <a:lnTo>
                    <a:pt x="161402" y="244815"/>
                  </a:lnTo>
                  <a:lnTo>
                    <a:pt x="172433" y="307305"/>
                  </a:lnTo>
                  <a:lnTo>
                    <a:pt x="182441" y="344277"/>
                  </a:lnTo>
                  <a:lnTo>
                    <a:pt x="192750" y="372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60827" y="421139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69160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53388" y="421139"/>
              <a:ext cx="105286" cy="114854"/>
            </a:xfrm>
            <a:custGeom>
              <a:avLst/>
              <a:gdLst/>
              <a:ahLst/>
              <a:cxnLst/>
              <a:rect l="0" t="0" r="0" b="0"/>
              <a:pathLst>
                <a:path w="105286" h="114854">
                  <a:moveTo>
                    <a:pt x="0" y="21057"/>
                  </a:moveTo>
                  <a:lnTo>
                    <a:pt x="9576" y="59575"/>
                  </a:lnTo>
                  <a:lnTo>
                    <a:pt x="39404" y="106429"/>
                  </a:lnTo>
                  <a:lnTo>
                    <a:pt x="47326" y="111897"/>
                  </a:lnTo>
                  <a:lnTo>
                    <a:pt x="65488" y="114853"/>
                  </a:lnTo>
                  <a:lnTo>
                    <a:pt x="72905" y="111664"/>
                  </a:lnTo>
                  <a:lnTo>
                    <a:pt x="84265" y="98762"/>
                  </a:lnTo>
                  <a:lnTo>
                    <a:pt x="96495" y="434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53430" y="43166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8931"/>
                  </a:lnTo>
                  <a:lnTo>
                    <a:pt x="16788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53430" y="34744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67853" y="376252"/>
              <a:ext cx="109759" cy="149105"/>
            </a:xfrm>
            <a:custGeom>
              <a:avLst/>
              <a:gdLst/>
              <a:ahLst/>
              <a:cxnLst/>
              <a:rect l="0" t="0" r="0" b="0"/>
              <a:pathLst>
                <a:path w="109759" h="149105">
                  <a:moveTo>
                    <a:pt x="54033" y="13302"/>
                  </a:moveTo>
                  <a:lnTo>
                    <a:pt x="42854" y="2124"/>
                  </a:lnTo>
                  <a:lnTo>
                    <a:pt x="36052" y="0"/>
                  </a:lnTo>
                  <a:lnTo>
                    <a:pt x="19135" y="761"/>
                  </a:lnTo>
                  <a:lnTo>
                    <a:pt x="12050" y="4941"/>
                  </a:lnTo>
                  <a:lnTo>
                    <a:pt x="1059" y="18945"/>
                  </a:lnTo>
                  <a:lnTo>
                    <a:pt x="0" y="26422"/>
                  </a:lnTo>
                  <a:lnTo>
                    <a:pt x="5062" y="40970"/>
                  </a:lnTo>
                  <a:lnTo>
                    <a:pt x="21350" y="52115"/>
                  </a:lnTo>
                  <a:lnTo>
                    <a:pt x="82402" y="79303"/>
                  </a:lnTo>
                  <a:lnTo>
                    <a:pt x="97057" y="92938"/>
                  </a:lnTo>
                  <a:lnTo>
                    <a:pt x="107470" y="110697"/>
                  </a:lnTo>
                  <a:lnTo>
                    <a:pt x="109758" y="130288"/>
                  </a:lnTo>
                  <a:lnTo>
                    <a:pt x="108731" y="140426"/>
                  </a:lnTo>
                  <a:lnTo>
                    <a:pt x="102196" y="146014"/>
                  </a:lnTo>
                  <a:lnTo>
                    <a:pt x="79338" y="149104"/>
                  </a:lnTo>
                  <a:lnTo>
                    <a:pt x="44763" y="144267"/>
                  </a:lnTo>
                  <a:lnTo>
                    <a:pt x="11919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90342" y="40008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79813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79509" y="200041"/>
              <a:ext cx="176977" cy="302968"/>
            </a:xfrm>
            <a:custGeom>
              <a:avLst/>
              <a:gdLst/>
              <a:ahLst/>
              <a:cxnLst/>
              <a:rect l="0" t="0" r="0" b="0"/>
              <a:pathLst>
                <a:path w="176977" h="302968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3308" y="110957"/>
                  </a:lnTo>
                  <a:lnTo>
                    <a:pt x="22174" y="162078"/>
                  </a:lnTo>
                  <a:lnTo>
                    <a:pt x="28883" y="225514"/>
                  </a:lnTo>
                  <a:lnTo>
                    <a:pt x="41126" y="272533"/>
                  </a:lnTo>
                  <a:lnTo>
                    <a:pt x="43318" y="275276"/>
                  </a:lnTo>
                  <a:lnTo>
                    <a:pt x="44780" y="272424"/>
                  </a:lnTo>
                  <a:lnTo>
                    <a:pt x="52715" y="239816"/>
                  </a:lnTo>
                  <a:lnTo>
                    <a:pt x="67776" y="209877"/>
                  </a:lnTo>
                  <a:lnTo>
                    <a:pt x="75123" y="204259"/>
                  </a:lnTo>
                  <a:lnTo>
                    <a:pt x="83530" y="201683"/>
                  </a:lnTo>
                  <a:lnTo>
                    <a:pt x="92645" y="201136"/>
                  </a:lnTo>
                  <a:lnTo>
                    <a:pt x="127830" y="211544"/>
                  </a:lnTo>
                  <a:lnTo>
                    <a:pt x="156712" y="229446"/>
                  </a:lnTo>
                  <a:lnTo>
                    <a:pt x="169461" y="245865"/>
                  </a:lnTo>
                  <a:lnTo>
                    <a:pt x="174498" y="255157"/>
                  </a:lnTo>
                  <a:lnTo>
                    <a:pt x="176976" y="274840"/>
                  </a:lnTo>
                  <a:lnTo>
                    <a:pt x="175999" y="285002"/>
                  </a:lnTo>
                  <a:lnTo>
                    <a:pt x="170668" y="291777"/>
                  </a:lnTo>
                  <a:lnTo>
                    <a:pt x="152267" y="299304"/>
                  </a:lnTo>
                  <a:lnTo>
                    <a:pt x="96260" y="302967"/>
                  </a:lnTo>
                  <a:lnTo>
                    <a:pt x="4770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18920" y="189512"/>
              <a:ext cx="29392" cy="326385"/>
            </a:xfrm>
            <a:custGeom>
              <a:avLst/>
              <a:gdLst/>
              <a:ahLst/>
              <a:cxnLst/>
              <a:rect l="0" t="0" r="0" b="0"/>
              <a:pathLst>
                <a:path w="29392" h="326385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52805"/>
                  </a:lnTo>
                  <a:lnTo>
                    <a:pt x="13527" y="206583"/>
                  </a:lnTo>
                  <a:lnTo>
                    <a:pt x="25044" y="268751"/>
                  </a:lnTo>
                  <a:lnTo>
                    <a:pt x="2939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00953" y="374061"/>
              <a:ext cx="157928" cy="173421"/>
            </a:xfrm>
            <a:custGeom>
              <a:avLst/>
              <a:gdLst/>
              <a:ahLst/>
              <a:cxnLst/>
              <a:rect l="0" t="0" r="0" b="0"/>
              <a:pathLst>
                <a:path w="157928" h="173421">
                  <a:moveTo>
                    <a:pt x="0" y="89192"/>
                  </a:moveTo>
                  <a:lnTo>
                    <a:pt x="55141" y="74538"/>
                  </a:lnTo>
                  <a:lnTo>
                    <a:pt x="92377" y="58854"/>
                  </a:lnTo>
                  <a:lnTo>
                    <a:pt x="120048" y="39389"/>
                  </a:lnTo>
                  <a:lnTo>
                    <a:pt x="124486" y="31424"/>
                  </a:lnTo>
                  <a:lnTo>
                    <a:pt x="126297" y="13215"/>
                  </a:lnTo>
                  <a:lnTo>
                    <a:pt x="121633" y="6955"/>
                  </a:lnTo>
                  <a:lnTo>
                    <a:pt x="103972" y="0"/>
                  </a:lnTo>
                  <a:lnTo>
                    <a:pt x="83644" y="3148"/>
                  </a:lnTo>
                  <a:lnTo>
                    <a:pt x="41999" y="18644"/>
                  </a:lnTo>
                  <a:lnTo>
                    <a:pt x="27245" y="32101"/>
                  </a:lnTo>
                  <a:lnTo>
                    <a:pt x="21673" y="40603"/>
                  </a:lnTo>
                  <a:lnTo>
                    <a:pt x="13831" y="74926"/>
                  </a:lnTo>
                  <a:lnTo>
                    <a:pt x="17096" y="114731"/>
                  </a:lnTo>
                  <a:lnTo>
                    <a:pt x="25536" y="136028"/>
                  </a:lnTo>
                  <a:lnTo>
                    <a:pt x="31062" y="144982"/>
                  </a:lnTo>
                  <a:lnTo>
                    <a:pt x="46560" y="158052"/>
                  </a:lnTo>
                  <a:lnTo>
                    <a:pt x="66317" y="166590"/>
                  </a:lnTo>
                  <a:lnTo>
                    <a:pt x="117128" y="172071"/>
                  </a:lnTo>
                  <a:lnTo>
                    <a:pt x="157927" y="173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6027" y="200041"/>
              <a:ext cx="159674" cy="305327"/>
            </a:xfrm>
            <a:custGeom>
              <a:avLst/>
              <a:gdLst/>
              <a:ahLst/>
              <a:cxnLst/>
              <a:rect l="0" t="0" r="0" b="0"/>
              <a:pathLst>
                <a:path w="159674" h="305327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1" y="140596"/>
                  </a:lnTo>
                  <a:lnTo>
                    <a:pt x="7176" y="196575"/>
                  </a:lnTo>
                  <a:lnTo>
                    <a:pt x="14387" y="252692"/>
                  </a:lnTo>
                  <a:lnTo>
                    <a:pt x="15123" y="266727"/>
                  </a:lnTo>
                  <a:lnTo>
                    <a:pt x="16783" y="271405"/>
                  </a:lnTo>
                  <a:lnTo>
                    <a:pt x="19060" y="269844"/>
                  </a:lnTo>
                  <a:lnTo>
                    <a:pt x="40987" y="211499"/>
                  </a:lnTo>
                  <a:lnTo>
                    <a:pt x="46894" y="200661"/>
                  </a:lnTo>
                  <a:lnTo>
                    <a:pt x="62816" y="185499"/>
                  </a:lnTo>
                  <a:lnTo>
                    <a:pt x="71975" y="179818"/>
                  </a:lnTo>
                  <a:lnTo>
                    <a:pt x="91511" y="176625"/>
                  </a:lnTo>
                  <a:lnTo>
                    <a:pt x="101634" y="177412"/>
                  </a:lnTo>
                  <a:lnTo>
                    <a:pt x="119120" y="184524"/>
                  </a:lnTo>
                  <a:lnTo>
                    <a:pt x="149411" y="208155"/>
                  </a:lnTo>
                  <a:lnTo>
                    <a:pt x="157513" y="227824"/>
                  </a:lnTo>
                  <a:lnTo>
                    <a:pt x="159673" y="239620"/>
                  </a:lnTo>
                  <a:lnTo>
                    <a:pt x="155834" y="258966"/>
                  </a:lnTo>
                  <a:lnTo>
                    <a:pt x="151535" y="267400"/>
                  </a:lnTo>
                  <a:lnTo>
                    <a:pt x="137399" y="279892"/>
                  </a:lnTo>
                  <a:lnTo>
                    <a:pt x="94140" y="297443"/>
                  </a:lnTo>
                  <a:lnTo>
                    <a:pt x="4818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22134" y="336911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20244" y="4396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32663" y="326383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168456" y="0"/>
                  </a:moveTo>
                  <a:lnTo>
                    <a:pt x="132539" y="62280"/>
                  </a:lnTo>
                  <a:lnTo>
                    <a:pt x="102003" y="119450"/>
                  </a:lnTo>
                  <a:lnTo>
                    <a:pt x="68112" y="181133"/>
                  </a:lnTo>
                  <a:lnTo>
                    <a:pt x="46123" y="232311"/>
                  </a:lnTo>
                  <a:lnTo>
                    <a:pt x="23582" y="293200"/>
                  </a:lnTo>
                  <a:lnTo>
                    <a:pt x="5012" y="35286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59046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9575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4326" y="1168663"/>
            <a:ext cx="381512" cy="328003"/>
            <a:chOff x="124326" y="1168663"/>
            <a:chExt cx="381512" cy="328003"/>
          </a:xfrm>
        </p:grpSpPr>
        <p:sp>
          <p:nvSpPr>
            <p:cNvPr id="27" name="Freeform 26"/>
            <p:cNvSpPr/>
            <p:nvPr/>
          </p:nvSpPr>
          <p:spPr>
            <a:xfrm>
              <a:off x="124326" y="1177095"/>
              <a:ext cx="223115" cy="319571"/>
            </a:xfrm>
            <a:custGeom>
              <a:avLst/>
              <a:gdLst/>
              <a:ahLst/>
              <a:cxnLst/>
              <a:rect l="0" t="0" r="0" b="0"/>
              <a:pathLst>
                <a:path w="223115" h="319571">
                  <a:moveTo>
                    <a:pt x="33601" y="12625"/>
                  </a:moveTo>
                  <a:lnTo>
                    <a:pt x="17960" y="30605"/>
                  </a:lnTo>
                  <a:lnTo>
                    <a:pt x="9882" y="47522"/>
                  </a:lnTo>
                  <a:lnTo>
                    <a:pt x="8429" y="48758"/>
                  </a:lnTo>
                  <a:lnTo>
                    <a:pt x="9935" y="37653"/>
                  </a:lnTo>
                  <a:lnTo>
                    <a:pt x="22949" y="16271"/>
                  </a:lnTo>
                  <a:lnTo>
                    <a:pt x="38226" y="5277"/>
                  </a:lnTo>
                  <a:lnTo>
                    <a:pt x="47213" y="707"/>
                  </a:lnTo>
                  <a:lnTo>
                    <a:pt x="56713" y="0"/>
                  </a:lnTo>
                  <a:lnTo>
                    <a:pt x="76628" y="5454"/>
                  </a:lnTo>
                  <a:lnTo>
                    <a:pt x="94058" y="18796"/>
                  </a:lnTo>
                  <a:lnTo>
                    <a:pt x="124312" y="55958"/>
                  </a:lnTo>
                  <a:lnTo>
                    <a:pt x="132409" y="79457"/>
                  </a:lnTo>
                  <a:lnTo>
                    <a:pt x="145269" y="139232"/>
                  </a:lnTo>
                  <a:lnTo>
                    <a:pt x="147016" y="177520"/>
                  </a:lnTo>
                  <a:lnTo>
                    <a:pt x="134598" y="238844"/>
                  </a:lnTo>
                  <a:lnTo>
                    <a:pt x="119028" y="274235"/>
                  </a:lnTo>
                  <a:lnTo>
                    <a:pt x="94008" y="301359"/>
                  </a:lnTo>
                  <a:lnTo>
                    <a:pt x="64367" y="318624"/>
                  </a:lnTo>
                  <a:lnTo>
                    <a:pt x="55282" y="319570"/>
                  </a:lnTo>
                  <a:lnTo>
                    <a:pt x="38947" y="314381"/>
                  </a:lnTo>
                  <a:lnTo>
                    <a:pt x="16598" y="298306"/>
                  </a:lnTo>
                  <a:lnTo>
                    <a:pt x="747" y="273136"/>
                  </a:lnTo>
                  <a:lnTo>
                    <a:pt x="0" y="263508"/>
                  </a:lnTo>
                  <a:lnTo>
                    <a:pt x="5409" y="243451"/>
                  </a:lnTo>
                  <a:lnTo>
                    <a:pt x="13637" y="236699"/>
                  </a:lnTo>
                  <a:lnTo>
                    <a:pt x="38376" y="229197"/>
                  </a:lnTo>
                  <a:lnTo>
                    <a:pt x="74010" y="230562"/>
                  </a:lnTo>
                  <a:lnTo>
                    <a:pt x="128133" y="244760"/>
                  </a:lnTo>
                  <a:lnTo>
                    <a:pt x="162996" y="251811"/>
                  </a:lnTo>
                  <a:lnTo>
                    <a:pt x="223114" y="254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9554" y="1168663"/>
              <a:ext cx="116284" cy="189514"/>
            </a:xfrm>
            <a:custGeom>
              <a:avLst/>
              <a:gdLst/>
              <a:ahLst/>
              <a:cxnLst/>
              <a:rect l="0" t="0" r="0" b="0"/>
              <a:pathLst>
                <a:path w="116284" h="189514">
                  <a:moveTo>
                    <a:pt x="0" y="0"/>
                  </a:moveTo>
                  <a:lnTo>
                    <a:pt x="58617" y="5589"/>
                  </a:lnTo>
                  <a:lnTo>
                    <a:pt x="93407" y="14654"/>
                  </a:lnTo>
                  <a:lnTo>
                    <a:pt x="102046" y="20298"/>
                  </a:lnTo>
                  <a:lnTo>
                    <a:pt x="114764" y="35927"/>
                  </a:lnTo>
                  <a:lnTo>
                    <a:pt x="116283" y="43839"/>
                  </a:lnTo>
                  <a:lnTo>
                    <a:pt x="114957" y="51452"/>
                  </a:lnTo>
                  <a:lnTo>
                    <a:pt x="111733" y="58868"/>
                  </a:lnTo>
                  <a:lnTo>
                    <a:pt x="90428" y="80483"/>
                  </a:lnTo>
                  <a:lnTo>
                    <a:pt x="54127" y="109918"/>
                  </a:lnTo>
                  <a:lnTo>
                    <a:pt x="42384" y="128401"/>
                  </a:lnTo>
                  <a:lnTo>
                    <a:pt x="41124" y="138243"/>
                  </a:lnTo>
                  <a:lnTo>
                    <a:pt x="45963" y="158537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3782" y="14739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42321" y="1063378"/>
            <a:ext cx="821224" cy="395695"/>
            <a:chOff x="1042321" y="1063378"/>
            <a:chExt cx="821224" cy="395695"/>
          </a:xfrm>
        </p:grpSpPr>
        <p:sp>
          <p:nvSpPr>
            <p:cNvPr id="31" name="Freeform 30"/>
            <p:cNvSpPr/>
            <p:nvPr/>
          </p:nvSpPr>
          <p:spPr>
            <a:xfrm>
              <a:off x="1052849" y="1073906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42662" y="60873"/>
                  </a:lnTo>
                  <a:lnTo>
                    <a:pt x="81157" y="105083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42321" y="1063378"/>
              <a:ext cx="210571" cy="389555"/>
            </a:xfrm>
            <a:custGeom>
              <a:avLst/>
              <a:gdLst/>
              <a:ahLst/>
              <a:cxnLst/>
              <a:rect l="0" t="0" r="0" b="0"/>
              <a:pathLst>
                <a:path w="210571" h="389555">
                  <a:moveTo>
                    <a:pt x="210570" y="0"/>
                  </a:moveTo>
                  <a:lnTo>
                    <a:pt x="183059" y="53875"/>
                  </a:lnTo>
                  <a:lnTo>
                    <a:pt x="154251" y="115921"/>
                  </a:lnTo>
                  <a:lnTo>
                    <a:pt x="122623" y="174059"/>
                  </a:lnTo>
                  <a:lnTo>
                    <a:pt x="89876" y="234098"/>
                  </a:lnTo>
                  <a:lnTo>
                    <a:pt x="51678" y="288267"/>
                  </a:lnTo>
                  <a:lnTo>
                    <a:pt x="19659" y="343461"/>
                  </a:lnTo>
                  <a:lnTo>
                    <a:pt x="8737" y="35970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87404" y="1257402"/>
              <a:ext cx="149716" cy="201671"/>
            </a:xfrm>
            <a:custGeom>
              <a:avLst/>
              <a:gdLst/>
              <a:ahLst/>
              <a:cxnLst/>
              <a:rect l="0" t="0" r="0" b="0"/>
              <a:pathLst>
                <a:path w="149716" h="201671">
                  <a:moveTo>
                    <a:pt x="2316" y="69188"/>
                  </a:moveTo>
                  <a:lnTo>
                    <a:pt x="60933" y="74777"/>
                  </a:lnTo>
                  <a:lnTo>
                    <a:pt x="95723" y="72664"/>
                  </a:lnTo>
                  <a:lnTo>
                    <a:pt x="114410" y="64494"/>
                  </a:lnTo>
                  <a:lnTo>
                    <a:pt x="122669" y="59040"/>
                  </a:lnTo>
                  <a:lnTo>
                    <a:pt x="127005" y="51894"/>
                  </a:lnTo>
                  <a:lnTo>
                    <a:pt x="128703" y="34596"/>
                  </a:lnTo>
                  <a:lnTo>
                    <a:pt x="122439" y="18329"/>
                  </a:lnTo>
                  <a:lnTo>
                    <a:pt x="117493" y="10715"/>
                  </a:lnTo>
                  <a:lnTo>
                    <a:pt x="108346" y="5640"/>
                  </a:lnTo>
                  <a:lnTo>
                    <a:pt x="82586" y="0"/>
                  </a:lnTo>
                  <a:lnTo>
                    <a:pt x="54759" y="3733"/>
                  </a:lnTo>
                  <a:lnTo>
                    <a:pt x="40787" y="8004"/>
                  </a:lnTo>
                  <a:lnTo>
                    <a:pt x="22144" y="22108"/>
                  </a:lnTo>
                  <a:lnTo>
                    <a:pt x="9958" y="41245"/>
                  </a:lnTo>
                  <a:lnTo>
                    <a:pt x="643" y="65348"/>
                  </a:lnTo>
                  <a:lnTo>
                    <a:pt x="0" y="105225"/>
                  </a:lnTo>
                  <a:lnTo>
                    <a:pt x="12808" y="141087"/>
                  </a:lnTo>
                  <a:lnTo>
                    <a:pt x="31421" y="168350"/>
                  </a:lnTo>
                  <a:lnTo>
                    <a:pt x="57343" y="191246"/>
                  </a:lnTo>
                  <a:lnTo>
                    <a:pt x="80195" y="199476"/>
                  </a:lnTo>
                  <a:lnTo>
                    <a:pt x="92839" y="201670"/>
                  </a:lnTo>
                  <a:lnTo>
                    <a:pt x="116248" y="197869"/>
                  </a:lnTo>
                  <a:lnTo>
                    <a:pt x="149715" y="185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87305" y="1252891"/>
              <a:ext cx="165679" cy="187023"/>
            </a:xfrm>
            <a:custGeom>
              <a:avLst/>
              <a:gdLst/>
              <a:ahLst/>
              <a:cxnLst/>
              <a:rect l="0" t="0" r="0" b="0"/>
              <a:pathLst>
                <a:path w="165679" h="187023">
                  <a:moveTo>
                    <a:pt x="107741" y="0"/>
                  </a:moveTo>
                  <a:lnTo>
                    <a:pt x="65049" y="3119"/>
                  </a:lnTo>
                  <a:lnTo>
                    <a:pt x="23399" y="14654"/>
                  </a:lnTo>
                  <a:lnTo>
                    <a:pt x="15248" y="20298"/>
                  </a:lnTo>
                  <a:lnTo>
                    <a:pt x="3072" y="35927"/>
                  </a:lnTo>
                  <a:lnTo>
                    <a:pt x="0" y="54572"/>
                  </a:lnTo>
                  <a:lnTo>
                    <a:pt x="819" y="64457"/>
                  </a:lnTo>
                  <a:lnTo>
                    <a:pt x="4874" y="72217"/>
                  </a:lnTo>
                  <a:lnTo>
                    <a:pt x="18739" y="83959"/>
                  </a:lnTo>
                  <a:lnTo>
                    <a:pt x="74718" y="96454"/>
                  </a:lnTo>
                  <a:lnTo>
                    <a:pt x="134675" y="106461"/>
                  </a:lnTo>
                  <a:lnTo>
                    <a:pt x="153247" y="115946"/>
                  </a:lnTo>
                  <a:lnTo>
                    <a:pt x="159135" y="124091"/>
                  </a:lnTo>
                  <a:lnTo>
                    <a:pt x="165678" y="145618"/>
                  </a:lnTo>
                  <a:lnTo>
                    <a:pt x="163913" y="154401"/>
                  </a:lnTo>
                  <a:lnTo>
                    <a:pt x="159227" y="161425"/>
                  </a:lnTo>
                  <a:lnTo>
                    <a:pt x="144662" y="172350"/>
                  </a:lnTo>
                  <a:lnTo>
                    <a:pt x="126490" y="181105"/>
                  </a:lnTo>
                  <a:lnTo>
                    <a:pt x="90940" y="187022"/>
                  </a:lnTo>
                  <a:lnTo>
                    <a:pt x="40841" y="180851"/>
                  </a:lnTo>
                  <a:lnTo>
                    <a:pt x="2351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37202" y="129500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132391" y="1147606"/>
            <a:ext cx="1975895" cy="328556"/>
            <a:chOff x="2132391" y="1147606"/>
            <a:chExt cx="1975895" cy="328556"/>
          </a:xfrm>
        </p:grpSpPr>
        <p:sp>
          <p:nvSpPr>
            <p:cNvPr id="37" name="Freeform 36"/>
            <p:cNvSpPr/>
            <p:nvPr/>
          </p:nvSpPr>
          <p:spPr>
            <a:xfrm>
              <a:off x="2132391" y="1158134"/>
              <a:ext cx="173351" cy="312856"/>
            </a:xfrm>
            <a:custGeom>
              <a:avLst/>
              <a:gdLst/>
              <a:ahLst/>
              <a:cxnLst/>
              <a:rect l="0" t="0" r="0" b="0"/>
              <a:pathLst>
                <a:path w="173351" h="312856">
                  <a:moveTo>
                    <a:pt x="15422" y="0"/>
                  </a:moveTo>
                  <a:lnTo>
                    <a:pt x="8186" y="27556"/>
                  </a:lnTo>
                  <a:lnTo>
                    <a:pt x="5544" y="86898"/>
                  </a:lnTo>
                  <a:lnTo>
                    <a:pt x="5086" y="137662"/>
                  </a:lnTo>
                  <a:lnTo>
                    <a:pt x="4951" y="186628"/>
                  </a:lnTo>
                  <a:lnTo>
                    <a:pt x="4905" y="245095"/>
                  </a:lnTo>
                  <a:lnTo>
                    <a:pt x="0" y="292129"/>
                  </a:lnTo>
                  <a:lnTo>
                    <a:pt x="7008" y="309600"/>
                  </a:lnTo>
                  <a:lnTo>
                    <a:pt x="12152" y="312855"/>
                  </a:lnTo>
                  <a:lnTo>
                    <a:pt x="17921" y="312685"/>
                  </a:lnTo>
                  <a:lnTo>
                    <a:pt x="79355" y="291103"/>
                  </a:lnTo>
                  <a:lnTo>
                    <a:pt x="134455" y="276836"/>
                  </a:lnTo>
                  <a:lnTo>
                    <a:pt x="17335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47813" y="1295005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66247" y="15641"/>
                  </a:lnTo>
                  <a:lnTo>
                    <a:pt x="8922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58342" y="1152545"/>
              <a:ext cx="136871" cy="5590"/>
            </a:xfrm>
            <a:custGeom>
              <a:avLst/>
              <a:gdLst/>
              <a:ahLst/>
              <a:cxnLst/>
              <a:rect l="0" t="0" r="0" b="0"/>
              <a:pathLst>
                <a:path w="136871" h="5590">
                  <a:moveTo>
                    <a:pt x="136870" y="5589"/>
                  </a:moveTo>
                  <a:lnTo>
                    <a:pt x="120102" y="0"/>
                  </a:lnTo>
                  <a:lnTo>
                    <a:pt x="102512" y="376"/>
                  </a:lnTo>
                  <a:lnTo>
                    <a:pt x="45041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37326" y="1326590"/>
              <a:ext cx="115814" cy="109590"/>
            </a:xfrm>
            <a:custGeom>
              <a:avLst/>
              <a:gdLst/>
              <a:ahLst/>
              <a:cxnLst/>
              <a:rect l="0" t="0" r="0" b="0"/>
              <a:pathLst>
                <a:path w="115814" h="109590">
                  <a:moveTo>
                    <a:pt x="0" y="0"/>
                  </a:moveTo>
                  <a:lnTo>
                    <a:pt x="35917" y="59941"/>
                  </a:lnTo>
                  <a:lnTo>
                    <a:pt x="70298" y="106477"/>
                  </a:lnTo>
                  <a:lnTo>
                    <a:pt x="76111" y="109589"/>
                  </a:lnTo>
                  <a:lnTo>
                    <a:pt x="81156" y="108155"/>
                  </a:lnTo>
                  <a:lnTo>
                    <a:pt x="89882" y="97202"/>
                  </a:lnTo>
                  <a:lnTo>
                    <a:pt x="97659" y="80636"/>
                  </a:lnTo>
                  <a:lnTo>
                    <a:pt x="107400" y="29019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19156" y="1303612"/>
              <a:ext cx="103082" cy="159850"/>
            </a:xfrm>
            <a:custGeom>
              <a:avLst/>
              <a:gdLst/>
              <a:ahLst/>
              <a:cxnLst/>
              <a:rect l="0" t="0" r="0" b="0"/>
              <a:pathLst>
                <a:path w="103082" h="159850">
                  <a:moveTo>
                    <a:pt x="7683" y="54564"/>
                  </a:moveTo>
                  <a:lnTo>
                    <a:pt x="18861" y="65742"/>
                  </a:lnTo>
                  <a:lnTo>
                    <a:pt x="36828" y="71230"/>
                  </a:lnTo>
                  <a:lnTo>
                    <a:pt x="48170" y="72694"/>
                  </a:lnTo>
                  <a:lnTo>
                    <a:pt x="70131" y="68081"/>
                  </a:lnTo>
                  <a:lnTo>
                    <a:pt x="80900" y="63575"/>
                  </a:lnTo>
                  <a:lnTo>
                    <a:pt x="95986" y="49210"/>
                  </a:lnTo>
                  <a:lnTo>
                    <a:pt x="101647" y="40466"/>
                  </a:lnTo>
                  <a:lnTo>
                    <a:pt x="103081" y="32297"/>
                  </a:lnTo>
                  <a:lnTo>
                    <a:pt x="101697" y="24511"/>
                  </a:lnTo>
                  <a:lnTo>
                    <a:pt x="98435" y="16981"/>
                  </a:lnTo>
                  <a:lnTo>
                    <a:pt x="85452" y="5495"/>
                  </a:lnTo>
                  <a:lnTo>
                    <a:pt x="77076" y="794"/>
                  </a:lnTo>
                  <a:lnTo>
                    <a:pt x="67983" y="0"/>
                  </a:lnTo>
                  <a:lnTo>
                    <a:pt x="48521" y="5357"/>
                  </a:lnTo>
                  <a:lnTo>
                    <a:pt x="23423" y="21527"/>
                  </a:lnTo>
                  <a:lnTo>
                    <a:pt x="11559" y="37541"/>
                  </a:lnTo>
                  <a:lnTo>
                    <a:pt x="3556" y="58696"/>
                  </a:lnTo>
                  <a:lnTo>
                    <a:pt x="0" y="87596"/>
                  </a:lnTo>
                  <a:lnTo>
                    <a:pt x="7778" y="113698"/>
                  </a:lnTo>
                  <a:lnTo>
                    <a:pt x="35778" y="153462"/>
                  </a:lnTo>
                  <a:lnTo>
                    <a:pt x="43960" y="157931"/>
                  </a:lnTo>
                  <a:lnTo>
                    <a:pt x="81382" y="159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58120" y="1315661"/>
              <a:ext cx="131932" cy="139720"/>
            </a:xfrm>
            <a:custGeom>
              <a:avLst/>
              <a:gdLst/>
              <a:ahLst/>
              <a:cxnLst/>
              <a:rect l="0" t="0" r="0" b="0"/>
              <a:pathLst>
                <a:path w="131932" h="139720">
                  <a:moveTo>
                    <a:pt x="5589" y="31986"/>
                  </a:moveTo>
                  <a:lnTo>
                    <a:pt x="0" y="48754"/>
                  </a:lnTo>
                  <a:lnTo>
                    <a:pt x="376" y="66345"/>
                  </a:lnTo>
                  <a:lnTo>
                    <a:pt x="16584" y="126986"/>
                  </a:lnTo>
                  <a:lnTo>
                    <a:pt x="21005" y="139719"/>
                  </a:lnTo>
                  <a:lnTo>
                    <a:pt x="16701" y="85272"/>
                  </a:lnTo>
                  <a:lnTo>
                    <a:pt x="19353" y="34540"/>
                  </a:lnTo>
                  <a:lnTo>
                    <a:pt x="21784" y="23160"/>
                  </a:lnTo>
                  <a:lnTo>
                    <a:pt x="26914" y="14404"/>
                  </a:lnTo>
                  <a:lnTo>
                    <a:pt x="41973" y="1555"/>
                  </a:lnTo>
                  <a:lnTo>
                    <a:pt x="50902" y="0"/>
                  </a:lnTo>
                  <a:lnTo>
                    <a:pt x="70182" y="4512"/>
                  </a:lnTo>
                  <a:lnTo>
                    <a:pt x="87330" y="17436"/>
                  </a:lnTo>
                  <a:lnTo>
                    <a:pt x="101580" y="34878"/>
                  </a:lnTo>
                  <a:lnTo>
                    <a:pt x="128473" y="96496"/>
                  </a:lnTo>
                  <a:lnTo>
                    <a:pt x="131931" y="105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79564" y="1296379"/>
              <a:ext cx="115815" cy="124969"/>
            </a:xfrm>
            <a:custGeom>
              <a:avLst/>
              <a:gdLst/>
              <a:ahLst/>
              <a:cxnLst/>
              <a:rect l="0" t="0" r="0" b="0"/>
              <a:pathLst>
                <a:path w="115815" h="124969">
                  <a:moveTo>
                    <a:pt x="0" y="9154"/>
                  </a:moveTo>
                  <a:lnTo>
                    <a:pt x="5590" y="67771"/>
                  </a:lnTo>
                  <a:lnTo>
                    <a:pt x="6066" y="72799"/>
                  </a:lnTo>
                  <a:lnTo>
                    <a:pt x="5214" y="72641"/>
                  </a:lnTo>
                  <a:lnTo>
                    <a:pt x="3476" y="69026"/>
                  </a:lnTo>
                  <a:lnTo>
                    <a:pt x="9092" y="30773"/>
                  </a:lnTo>
                  <a:lnTo>
                    <a:pt x="14960" y="9404"/>
                  </a:lnTo>
                  <a:lnTo>
                    <a:pt x="21672" y="3471"/>
                  </a:lnTo>
                  <a:lnTo>
                    <a:pt x="30826" y="686"/>
                  </a:lnTo>
                  <a:lnTo>
                    <a:pt x="41608" y="0"/>
                  </a:lnTo>
                  <a:lnTo>
                    <a:pt x="59827" y="5475"/>
                  </a:lnTo>
                  <a:lnTo>
                    <a:pt x="67961" y="10211"/>
                  </a:lnTo>
                  <a:lnTo>
                    <a:pt x="80118" y="24832"/>
                  </a:lnTo>
                  <a:lnTo>
                    <a:pt x="104925" y="83306"/>
                  </a:lnTo>
                  <a:lnTo>
                    <a:pt x="115814" y="124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50947" y="1305533"/>
              <a:ext cx="91831" cy="128002"/>
            </a:xfrm>
            <a:custGeom>
              <a:avLst/>
              <a:gdLst/>
              <a:ahLst/>
              <a:cxnLst/>
              <a:rect l="0" t="0" r="0" b="0"/>
              <a:pathLst>
                <a:path w="91831" h="128002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3530" y="83313"/>
                  </a:lnTo>
                  <a:lnTo>
                    <a:pt x="12031" y="101759"/>
                  </a:lnTo>
                  <a:lnTo>
                    <a:pt x="17574" y="109953"/>
                  </a:lnTo>
                  <a:lnTo>
                    <a:pt x="33091" y="122178"/>
                  </a:lnTo>
                  <a:lnTo>
                    <a:pt x="42142" y="127075"/>
                  </a:lnTo>
                  <a:lnTo>
                    <a:pt x="50516" y="128001"/>
                  </a:lnTo>
                  <a:lnTo>
                    <a:pt x="66059" y="122790"/>
                  </a:lnTo>
                  <a:lnTo>
                    <a:pt x="77647" y="109556"/>
                  </a:lnTo>
                  <a:lnTo>
                    <a:pt x="85526" y="90805"/>
                  </a:lnTo>
                  <a:lnTo>
                    <a:pt x="90584" y="46880"/>
                  </a:lnTo>
                  <a:lnTo>
                    <a:pt x="9183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05948" y="1288031"/>
              <a:ext cx="231628" cy="143845"/>
            </a:xfrm>
            <a:custGeom>
              <a:avLst/>
              <a:gdLst/>
              <a:ahLst/>
              <a:cxnLst/>
              <a:rect l="0" t="0" r="0" b="0"/>
              <a:pathLst>
                <a:path w="231628" h="143845">
                  <a:moveTo>
                    <a:pt x="0" y="49088"/>
                  </a:moveTo>
                  <a:lnTo>
                    <a:pt x="14654" y="111180"/>
                  </a:lnTo>
                  <a:lnTo>
                    <a:pt x="15619" y="112710"/>
                  </a:lnTo>
                  <a:lnTo>
                    <a:pt x="11430" y="58101"/>
                  </a:lnTo>
                  <a:lnTo>
                    <a:pt x="10795" y="14584"/>
                  </a:lnTo>
                  <a:lnTo>
                    <a:pt x="15386" y="6198"/>
                  </a:lnTo>
                  <a:lnTo>
                    <a:pt x="23125" y="1777"/>
                  </a:lnTo>
                  <a:lnTo>
                    <a:pt x="32964" y="0"/>
                  </a:lnTo>
                  <a:lnTo>
                    <a:pt x="41863" y="2325"/>
                  </a:lnTo>
                  <a:lnTo>
                    <a:pt x="80223" y="35131"/>
                  </a:lnTo>
                  <a:lnTo>
                    <a:pt x="96039" y="61720"/>
                  </a:lnTo>
                  <a:lnTo>
                    <a:pt x="100291" y="63358"/>
                  </a:lnTo>
                  <a:lnTo>
                    <a:pt x="104295" y="59771"/>
                  </a:lnTo>
                  <a:lnTo>
                    <a:pt x="119127" y="25982"/>
                  </a:lnTo>
                  <a:lnTo>
                    <a:pt x="126211" y="20816"/>
                  </a:lnTo>
                  <a:lnTo>
                    <a:pt x="146561" y="18195"/>
                  </a:lnTo>
                  <a:lnTo>
                    <a:pt x="164964" y="24049"/>
                  </a:lnTo>
                  <a:lnTo>
                    <a:pt x="173147" y="28886"/>
                  </a:lnTo>
                  <a:lnTo>
                    <a:pt x="185359" y="43619"/>
                  </a:lnTo>
                  <a:lnTo>
                    <a:pt x="212579" y="93038"/>
                  </a:lnTo>
                  <a:lnTo>
                    <a:pt x="219744" y="126711"/>
                  </a:lnTo>
                  <a:lnTo>
                    <a:pt x="231627" y="143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79689" y="1147606"/>
              <a:ext cx="126512" cy="256793"/>
            </a:xfrm>
            <a:custGeom>
              <a:avLst/>
              <a:gdLst/>
              <a:ahLst/>
              <a:cxnLst/>
              <a:rect l="0" t="0" r="0" b="0"/>
              <a:pathLst>
                <a:path w="126512" h="256793">
                  <a:moveTo>
                    <a:pt x="0" y="0"/>
                  </a:moveTo>
                  <a:lnTo>
                    <a:pt x="3119" y="42691"/>
                  </a:lnTo>
                  <a:lnTo>
                    <a:pt x="9553" y="103238"/>
                  </a:lnTo>
                  <a:lnTo>
                    <a:pt x="10336" y="158216"/>
                  </a:lnTo>
                  <a:lnTo>
                    <a:pt x="16569" y="212731"/>
                  </a:lnTo>
                  <a:lnTo>
                    <a:pt x="15725" y="212011"/>
                  </a:lnTo>
                  <a:lnTo>
                    <a:pt x="13993" y="208021"/>
                  </a:lnTo>
                  <a:lnTo>
                    <a:pt x="17144" y="185638"/>
                  </a:lnTo>
                  <a:lnTo>
                    <a:pt x="31076" y="156779"/>
                  </a:lnTo>
                  <a:lnTo>
                    <a:pt x="39435" y="152482"/>
                  </a:lnTo>
                  <a:lnTo>
                    <a:pt x="61200" y="153948"/>
                  </a:lnTo>
                  <a:lnTo>
                    <a:pt x="94172" y="167926"/>
                  </a:lnTo>
                  <a:lnTo>
                    <a:pt x="112434" y="186548"/>
                  </a:lnTo>
                  <a:lnTo>
                    <a:pt x="120580" y="198065"/>
                  </a:lnTo>
                  <a:lnTo>
                    <a:pt x="126511" y="223339"/>
                  </a:lnTo>
                  <a:lnTo>
                    <a:pt x="126454" y="236630"/>
                  </a:lnTo>
                  <a:lnTo>
                    <a:pt x="120568" y="245491"/>
                  </a:lnTo>
                  <a:lnTo>
                    <a:pt x="110794" y="251398"/>
                  </a:lnTo>
                  <a:lnTo>
                    <a:pt x="85507" y="256792"/>
                  </a:lnTo>
                  <a:lnTo>
                    <a:pt x="40503" y="25384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66296" y="1284444"/>
              <a:ext cx="97555" cy="157961"/>
            </a:xfrm>
            <a:custGeom>
              <a:avLst/>
              <a:gdLst/>
              <a:ahLst/>
              <a:cxnLst/>
              <a:rect l="0" t="0" r="0" b="0"/>
              <a:pathLst>
                <a:path w="97555" h="157961">
                  <a:moveTo>
                    <a:pt x="13434" y="63203"/>
                  </a:moveTo>
                  <a:lnTo>
                    <a:pt x="50912" y="71536"/>
                  </a:lnTo>
                  <a:lnTo>
                    <a:pt x="62986" y="72268"/>
                  </a:lnTo>
                  <a:lnTo>
                    <a:pt x="82640" y="66842"/>
                  </a:lnTo>
                  <a:lnTo>
                    <a:pt x="91157" y="62120"/>
                  </a:lnTo>
                  <a:lnTo>
                    <a:pt x="95665" y="54292"/>
                  </a:lnTo>
                  <a:lnTo>
                    <a:pt x="97554" y="33116"/>
                  </a:lnTo>
                  <a:lnTo>
                    <a:pt x="92911" y="23258"/>
                  </a:lnTo>
                  <a:lnTo>
                    <a:pt x="75274" y="6065"/>
                  </a:lnTo>
                  <a:lnTo>
                    <a:pt x="65189" y="1715"/>
                  </a:lnTo>
                  <a:lnTo>
                    <a:pt x="44625" y="0"/>
                  </a:lnTo>
                  <a:lnTo>
                    <a:pt x="26907" y="6257"/>
                  </a:lnTo>
                  <a:lnTo>
                    <a:pt x="18907" y="11201"/>
                  </a:lnTo>
                  <a:lnTo>
                    <a:pt x="6898" y="29173"/>
                  </a:lnTo>
                  <a:lnTo>
                    <a:pt x="0" y="51588"/>
                  </a:lnTo>
                  <a:lnTo>
                    <a:pt x="834" y="73249"/>
                  </a:lnTo>
                  <a:lnTo>
                    <a:pt x="13470" y="105174"/>
                  </a:lnTo>
                  <a:lnTo>
                    <a:pt x="32032" y="131271"/>
                  </a:lnTo>
                  <a:lnTo>
                    <a:pt x="57939" y="148232"/>
                  </a:lnTo>
                  <a:lnTo>
                    <a:pt x="87134" y="157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27129" y="1287910"/>
              <a:ext cx="126343" cy="144417"/>
            </a:xfrm>
            <a:custGeom>
              <a:avLst/>
              <a:gdLst/>
              <a:ahLst/>
              <a:cxnLst/>
              <a:rect l="0" t="0" r="0" b="0"/>
              <a:pathLst>
                <a:path w="126343" h="144417">
                  <a:moveTo>
                    <a:pt x="0" y="80794"/>
                  </a:moveTo>
                  <a:lnTo>
                    <a:pt x="14654" y="142887"/>
                  </a:lnTo>
                  <a:lnTo>
                    <a:pt x="15619" y="144416"/>
                  </a:lnTo>
                  <a:lnTo>
                    <a:pt x="3894" y="89576"/>
                  </a:lnTo>
                  <a:lnTo>
                    <a:pt x="2324" y="52331"/>
                  </a:lnTo>
                  <a:lnTo>
                    <a:pt x="6102" y="29539"/>
                  </a:lnTo>
                  <a:lnTo>
                    <a:pt x="11087" y="20888"/>
                  </a:lnTo>
                  <a:lnTo>
                    <a:pt x="25985" y="8156"/>
                  </a:lnTo>
                  <a:lnTo>
                    <a:pt x="65281" y="0"/>
                  </a:lnTo>
                  <a:lnTo>
                    <a:pt x="126342" y="7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95585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01859" y="1887528"/>
            <a:ext cx="423224" cy="341080"/>
            <a:chOff x="101859" y="1887528"/>
            <a:chExt cx="423224" cy="341080"/>
          </a:xfrm>
        </p:grpSpPr>
        <p:sp>
          <p:nvSpPr>
            <p:cNvPr id="51" name="Freeform 50"/>
            <p:cNvSpPr/>
            <p:nvPr/>
          </p:nvSpPr>
          <p:spPr>
            <a:xfrm>
              <a:off x="101859" y="1916186"/>
              <a:ext cx="227633" cy="312422"/>
            </a:xfrm>
            <a:custGeom>
              <a:avLst/>
              <a:gdLst/>
              <a:ahLst/>
              <a:cxnLst/>
              <a:rect l="0" t="0" r="0" b="0"/>
              <a:pathLst>
                <a:path w="227633" h="312422">
                  <a:moveTo>
                    <a:pt x="66596" y="0"/>
                  </a:moveTo>
                  <a:lnTo>
                    <a:pt x="47468" y="53875"/>
                  </a:lnTo>
                  <a:lnTo>
                    <a:pt x="16793" y="99858"/>
                  </a:lnTo>
                  <a:lnTo>
                    <a:pt x="11167" y="101667"/>
                  </a:lnTo>
                  <a:lnTo>
                    <a:pt x="6247" y="99364"/>
                  </a:lnTo>
                  <a:lnTo>
                    <a:pt x="1797" y="94318"/>
                  </a:lnTo>
                  <a:lnTo>
                    <a:pt x="0" y="87445"/>
                  </a:lnTo>
                  <a:lnTo>
                    <a:pt x="1123" y="70450"/>
                  </a:lnTo>
                  <a:lnTo>
                    <a:pt x="8641" y="54318"/>
                  </a:lnTo>
                  <a:lnTo>
                    <a:pt x="32532" y="24898"/>
                  </a:lnTo>
                  <a:lnTo>
                    <a:pt x="52236" y="16915"/>
                  </a:lnTo>
                  <a:lnTo>
                    <a:pt x="75422" y="14537"/>
                  </a:lnTo>
                  <a:lnTo>
                    <a:pt x="97425" y="17379"/>
                  </a:lnTo>
                  <a:lnTo>
                    <a:pt x="115783" y="25662"/>
                  </a:lnTo>
                  <a:lnTo>
                    <a:pt x="123954" y="31146"/>
                  </a:lnTo>
                  <a:lnTo>
                    <a:pt x="136152" y="46598"/>
                  </a:lnTo>
                  <a:lnTo>
                    <a:pt x="141043" y="55632"/>
                  </a:lnTo>
                  <a:lnTo>
                    <a:pt x="143358" y="75028"/>
                  </a:lnTo>
                  <a:lnTo>
                    <a:pt x="139317" y="95347"/>
                  </a:lnTo>
                  <a:lnTo>
                    <a:pt x="129722" y="116076"/>
                  </a:lnTo>
                  <a:lnTo>
                    <a:pt x="114540" y="130748"/>
                  </a:lnTo>
                  <a:lnTo>
                    <a:pt x="101942" y="137659"/>
                  </a:lnTo>
                  <a:lnTo>
                    <a:pt x="101859" y="136226"/>
                  </a:lnTo>
                  <a:lnTo>
                    <a:pt x="104143" y="132932"/>
                  </a:lnTo>
                  <a:lnTo>
                    <a:pt x="109175" y="131905"/>
                  </a:lnTo>
                  <a:lnTo>
                    <a:pt x="152272" y="141575"/>
                  </a:lnTo>
                  <a:lnTo>
                    <a:pt x="182839" y="156852"/>
                  </a:lnTo>
                  <a:lnTo>
                    <a:pt x="208533" y="181785"/>
                  </a:lnTo>
                  <a:lnTo>
                    <a:pt x="225375" y="211400"/>
                  </a:lnTo>
                  <a:lnTo>
                    <a:pt x="227632" y="235116"/>
                  </a:lnTo>
                  <a:lnTo>
                    <a:pt x="223566" y="260084"/>
                  </a:lnTo>
                  <a:lnTo>
                    <a:pt x="213959" y="282879"/>
                  </a:lnTo>
                  <a:lnTo>
                    <a:pt x="198772" y="298469"/>
                  </a:lnTo>
                  <a:lnTo>
                    <a:pt x="189808" y="304265"/>
                  </a:lnTo>
                  <a:lnTo>
                    <a:pt x="154836" y="312421"/>
                  </a:lnTo>
                  <a:lnTo>
                    <a:pt x="120428" y="309248"/>
                  </a:lnTo>
                  <a:lnTo>
                    <a:pt x="8765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0611" y="1887528"/>
              <a:ext cx="114472" cy="176058"/>
            </a:xfrm>
            <a:custGeom>
              <a:avLst/>
              <a:gdLst/>
              <a:ahLst/>
              <a:cxnLst/>
              <a:rect l="0" t="0" r="0" b="0"/>
              <a:pathLst>
                <a:path w="114472" h="176058">
                  <a:moveTo>
                    <a:pt x="0" y="18130"/>
                  </a:moveTo>
                  <a:lnTo>
                    <a:pt x="11178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62448" y="4613"/>
                  </a:lnTo>
                  <a:lnTo>
                    <a:pt x="105142" y="21049"/>
                  </a:lnTo>
                  <a:lnTo>
                    <a:pt x="111039" y="28265"/>
                  </a:lnTo>
                  <a:lnTo>
                    <a:pt x="114471" y="48760"/>
                  </a:lnTo>
                  <a:lnTo>
                    <a:pt x="111409" y="57267"/>
                  </a:lnTo>
                  <a:lnTo>
                    <a:pt x="98648" y="69839"/>
                  </a:lnTo>
                  <a:lnTo>
                    <a:pt x="64200" y="97017"/>
                  </a:lnTo>
                  <a:lnTo>
                    <a:pt x="52710" y="115192"/>
                  </a:lnTo>
                  <a:lnTo>
                    <a:pt x="49943" y="134968"/>
                  </a:lnTo>
                  <a:lnTo>
                    <a:pt x="52612" y="153116"/>
                  </a:lnTo>
                  <a:lnTo>
                    <a:pt x="63171" y="176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4310" y="214781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021264" y="1768787"/>
            <a:ext cx="2387043" cy="390606"/>
            <a:chOff x="1021264" y="1768787"/>
            <a:chExt cx="2387043" cy="390606"/>
          </a:xfrm>
        </p:grpSpPr>
        <p:sp>
          <p:nvSpPr>
            <p:cNvPr id="55" name="Freeform 54"/>
            <p:cNvSpPr/>
            <p:nvPr/>
          </p:nvSpPr>
          <p:spPr>
            <a:xfrm>
              <a:off x="1031792" y="1821430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9128" y="62258"/>
                  </a:lnTo>
                  <a:lnTo>
                    <a:pt x="57230" y="117648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21264" y="1831958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157927" y="0"/>
                  </a:moveTo>
                  <a:lnTo>
                    <a:pt x="122011" y="61111"/>
                  </a:lnTo>
                  <a:lnTo>
                    <a:pt x="87629" y="121132"/>
                  </a:lnTo>
                  <a:lnTo>
                    <a:pt x="59640" y="183068"/>
                  </a:lnTo>
                  <a:lnTo>
                    <a:pt x="31581" y="238456"/>
                  </a:lnTo>
                  <a:lnTo>
                    <a:pt x="6065" y="29197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76067" y="1966090"/>
              <a:ext cx="107796" cy="171196"/>
            </a:xfrm>
            <a:custGeom>
              <a:avLst/>
              <a:gdLst/>
              <a:ahLst/>
              <a:cxnLst/>
              <a:rect l="0" t="0" r="0" b="0"/>
              <a:pathLst>
                <a:path w="107796" h="171196">
                  <a:moveTo>
                    <a:pt x="3124" y="65910"/>
                  </a:moveTo>
                  <a:lnTo>
                    <a:pt x="64235" y="47951"/>
                  </a:lnTo>
                  <a:lnTo>
                    <a:pt x="86436" y="41160"/>
                  </a:lnTo>
                  <a:lnTo>
                    <a:pt x="94931" y="35372"/>
                  </a:lnTo>
                  <a:lnTo>
                    <a:pt x="107488" y="19582"/>
                  </a:lnTo>
                  <a:lnTo>
                    <a:pt x="107795" y="12798"/>
                  </a:lnTo>
                  <a:lnTo>
                    <a:pt x="104490" y="7105"/>
                  </a:lnTo>
                  <a:lnTo>
                    <a:pt x="98778" y="2140"/>
                  </a:lnTo>
                  <a:lnTo>
                    <a:pt x="91460" y="0"/>
                  </a:lnTo>
                  <a:lnTo>
                    <a:pt x="73970" y="742"/>
                  </a:lnTo>
                  <a:lnTo>
                    <a:pt x="44393" y="13325"/>
                  </a:lnTo>
                  <a:lnTo>
                    <a:pt x="18991" y="31872"/>
                  </a:lnTo>
                  <a:lnTo>
                    <a:pt x="2236" y="57774"/>
                  </a:lnTo>
                  <a:lnTo>
                    <a:pt x="0" y="80621"/>
                  </a:lnTo>
                  <a:lnTo>
                    <a:pt x="8096" y="127827"/>
                  </a:lnTo>
                  <a:lnTo>
                    <a:pt x="13458" y="136434"/>
                  </a:lnTo>
                  <a:lnTo>
                    <a:pt x="28774" y="149116"/>
                  </a:lnTo>
                  <a:lnTo>
                    <a:pt x="71189" y="167478"/>
                  </a:lnTo>
                  <a:lnTo>
                    <a:pt x="87352" y="171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31116" y="1947772"/>
              <a:ext cx="127261" cy="182640"/>
            </a:xfrm>
            <a:custGeom>
              <a:avLst/>
              <a:gdLst/>
              <a:ahLst/>
              <a:cxnLst/>
              <a:rect l="0" t="0" r="0" b="0"/>
              <a:pathLst>
                <a:path w="127261" h="182640">
                  <a:moveTo>
                    <a:pt x="106044" y="0"/>
                  </a:moveTo>
                  <a:lnTo>
                    <a:pt x="63352" y="3119"/>
                  </a:lnTo>
                  <a:lnTo>
                    <a:pt x="32174" y="14572"/>
                  </a:lnTo>
                  <a:lnTo>
                    <a:pt x="21702" y="20243"/>
                  </a:lnTo>
                  <a:lnTo>
                    <a:pt x="6948" y="35903"/>
                  </a:lnTo>
                  <a:lnTo>
                    <a:pt x="1375" y="44992"/>
                  </a:lnTo>
                  <a:lnTo>
                    <a:pt x="0" y="53391"/>
                  </a:lnTo>
                  <a:lnTo>
                    <a:pt x="1423" y="61330"/>
                  </a:lnTo>
                  <a:lnTo>
                    <a:pt x="4711" y="68963"/>
                  </a:lnTo>
                  <a:lnTo>
                    <a:pt x="11583" y="74051"/>
                  </a:lnTo>
                  <a:lnTo>
                    <a:pt x="74330" y="91740"/>
                  </a:lnTo>
                  <a:lnTo>
                    <a:pt x="104836" y="103091"/>
                  </a:lnTo>
                  <a:lnTo>
                    <a:pt x="121495" y="114448"/>
                  </a:lnTo>
                  <a:lnTo>
                    <a:pt x="125703" y="123092"/>
                  </a:lnTo>
                  <a:lnTo>
                    <a:pt x="127260" y="145174"/>
                  </a:lnTo>
                  <a:lnTo>
                    <a:pt x="123698" y="154104"/>
                  </a:lnTo>
                  <a:lnTo>
                    <a:pt x="110381" y="167147"/>
                  </a:lnTo>
                  <a:lnTo>
                    <a:pt x="83153" y="181066"/>
                  </a:lnTo>
                  <a:lnTo>
                    <a:pt x="63115" y="182639"/>
                  </a:lnTo>
                  <a:lnTo>
                    <a:pt x="75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10901" y="196882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0"/>
                  </a:lnTo>
                  <a:lnTo>
                    <a:pt x="1879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90120" y="1768787"/>
              <a:ext cx="20865" cy="357970"/>
            </a:xfrm>
            <a:custGeom>
              <a:avLst/>
              <a:gdLst/>
              <a:ahLst/>
              <a:cxnLst/>
              <a:rect l="0" t="0" r="0" b="0"/>
              <a:pathLst>
                <a:path w="20865" h="357970">
                  <a:moveTo>
                    <a:pt x="10335" y="0"/>
                  </a:moveTo>
                  <a:lnTo>
                    <a:pt x="2002" y="48931"/>
                  </a:lnTo>
                  <a:lnTo>
                    <a:pt x="458" y="96777"/>
                  </a:lnTo>
                  <a:lnTo>
                    <a:pt x="0" y="151117"/>
                  </a:lnTo>
                  <a:lnTo>
                    <a:pt x="2984" y="208552"/>
                  </a:lnTo>
                  <a:lnTo>
                    <a:pt x="8157" y="259495"/>
                  </a:lnTo>
                  <a:lnTo>
                    <a:pt x="9690" y="307345"/>
                  </a:lnTo>
                  <a:lnTo>
                    <a:pt x="11219" y="335469"/>
                  </a:lnTo>
                  <a:lnTo>
                    <a:pt x="2086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65131" y="1916186"/>
              <a:ext cx="9067" cy="168457"/>
            </a:xfrm>
            <a:custGeom>
              <a:avLst/>
              <a:gdLst/>
              <a:ahLst/>
              <a:cxnLst/>
              <a:rect l="0" t="0" r="0" b="0"/>
              <a:pathLst>
                <a:path w="9067" h="168457">
                  <a:moveTo>
                    <a:pt x="9066" y="0"/>
                  </a:moveTo>
                  <a:lnTo>
                    <a:pt x="0" y="58617"/>
                  </a:lnTo>
                  <a:lnTo>
                    <a:pt x="7063" y="118334"/>
                  </a:lnTo>
                  <a:lnTo>
                    <a:pt x="906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79440" y="1979357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4581" y="17958"/>
                  </a:lnTo>
                  <a:lnTo>
                    <a:pt x="57420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73082" y="1791255"/>
              <a:ext cx="140889" cy="368138"/>
            </a:xfrm>
            <a:custGeom>
              <a:avLst/>
              <a:gdLst/>
              <a:ahLst/>
              <a:cxnLst/>
              <a:rect l="0" t="0" r="0" b="0"/>
              <a:pathLst>
                <a:path w="140889" h="368138">
                  <a:moveTo>
                    <a:pt x="127498" y="93346"/>
                  </a:moveTo>
                  <a:lnTo>
                    <a:pt x="89124" y="122654"/>
                  </a:lnTo>
                  <a:lnTo>
                    <a:pt x="55865" y="183887"/>
                  </a:lnTo>
                  <a:lnTo>
                    <a:pt x="36183" y="236619"/>
                  </a:lnTo>
                  <a:lnTo>
                    <a:pt x="19983" y="272277"/>
                  </a:lnTo>
                  <a:lnTo>
                    <a:pt x="15313" y="311959"/>
                  </a:lnTo>
                  <a:lnTo>
                    <a:pt x="18366" y="339466"/>
                  </a:lnTo>
                  <a:lnTo>
                    <a:pt x="23158" y="349843"/>
                  </a:lnTo>
                  <a:lnTo>
                    <a:pt x="37841" y="364492"/>
                  </a:lnTo>
                  <a:lnTo>
                    <a:pt x="46670" y="367696"/>
                  </a:lnTo>
                  <a:lnTo>
                    <a:pt x="65838" y="368137"/>
                  </a:lnTo>
                  <a:lnTo>
                    <a:pt x="96360" y="356220"/>
                  </a:lnTo>
                  <a:lnTo>
                    <a:pt x="110929" y="341200"/>
                  </a:lnTo>
                  <a:lnTo>
                    <a:pt x="129814" y="302961"/>
                  </a:lnTo>
                  <a:lnTo>
                    <a:pt x="135593" y="266458"/>
                  </a:lnTo>
                  <a:lnTo>
                    <a:pt x="131716" y="231596"/>
                  </a:lnTo>
                  <a:lnTo>
                    <a:pt x="123134" y="212892"/>
                  </a:lnTo>
                  <a:lnTo>
                    <a:pt x="69045" y="151180"/>
                  </a:lnTo>
                  <a:lnTo>
                    <a:pt x="18774" y="92058"/>
                  </a:lnTo>
                  <a:lnTo>
                    <a:pt x="4697" y="71716"/>
                  </a:lnTo>
                  <a:lnTo>
                    <a:pt x="0" y="50977"/>
                  </a:lnTo>
                  <a:lnTo>
                    <a:pt x="386" y="40534"/>
                  </a:lnTo>
                  <a:lnTo>
                    <a:pt x="4152" y="31232"/>
                  </a:lnTo>
                  <a:lnTo>
                    <a:pt x="17695" y="14657"/>
                  </a:lnTo>
                  <a:lnTo>
                    <a:pt x="38533" y="5730"/>
                  </a:lnTo>
                  <a:lnTo>
                    <a:pt x="90037" y="0"/>
                  </a:lnTo>
                  <a:lnTo>
                    <a:pt x="111239" y="5455"/>
                  </a:lnTo>
                  <a:lnTo>
                    <a:pt x="120168" y="10186"/>
                  </a:lnTo>
                  <a:lnTo>
                    <a:pt x="133209" y="24800"/>
                  </a:lnTo>
                  <a:lnTo>
                    <a:pt x="138324" y="33611"/>
                  </a:lnTo>
                  <a:lnTo>
                    <a:pt x="140888" y="55878"/>
                  </a:lnTo>
                  <a:lnTo>
                    <a:pt x="138026" y="93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11150" y="191618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21678" y="200041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39925" y="1792746"/>
              <a:ext cx="168382" cy="323482"/>
            </a:xfrm>
            <a:custGeom>
              <a:avLst/>
              <a:gdLst/>
              <a:ahLst/>
              <a:cxnLst/>
              <a:rect l="0" t="0" r="0" b="0"/>
              <a:pathLst>
                <a:path w="168382" h="323482">
                  <a:moveTo>
                    <a:pt x="150251" y="133969"/>
                  </a:moveTo>
                  <a:lnTo>
                    <a:pt x="161429" y="117201"/>
                  </a:lnTo>
                  <a:lnTo>
                    <a:pt x="168381" y="84417"/>
                  </a:lnTo>
                  <a:lnTo>
                    <a:pt x="164851" y="50656"/>
                  </a:lnTo>
                  <a:lnTo>
                    <a:pt x="156350" y="32210"/>
                  </a:lnTo>
                  <a:lnTo>
                    <a:pt x="150807" y="24016"/>
                  </a:lnTo>
                  <a:lnTo>
                    <a:pt x="135290" y="11791"/>
                  </a:lnTo>
                  <a:lnTo>
                    <a:pt x="115526" y="3628"/>
                  </a:lnTo>
                  <a:lnTo>
                    <a:pt x="91144" y="0"/>
                  </a:lnTo>
                  <a:lnTo>
                    <a:pt x="51109" y="9137"/>
                  </a:lnTo>
                  <a:lnTo>
                    <a:pt x="29759" y="26625"/>
                  </a:lnTo>
                  <a:lnTo>
                    <a:pt x="7705" y="59659"/>
                  </a:lnTo>
                  <a:lnTo>
                    <a:pt x="2578" y="70391"/>
                  </a:lnTo>
                  <a:lnTo>
                    <a:pt x="0" y="91674"/>
                  </a:lnTo>
                  <a:lnTo>
                    <a:pt x="7878" y="133933"/>
                  </a:lnTo>
                  <a:lnTo>
                    <a:pt x="22928" y="165543"/>
                  </a:lnTo>
                  <a:lnTo>
                    <a:pt x="38681" y="180367"/>
                  </a:lnTo>
                  <a:lnTo>
                    <a:pt x="47795" y="185958"/>
                  </a:lnTo>
                  <a:lnTo>
                    <a:pt x="67280" y="189051"/>
                  </a:lnTo>
                  <a:lnTo>
                    <a:pt x="77389" y="188237"/>
                  </a:lnTo>
                  <a:lnTo>
                    <a:pt x="94861" y="181095"/>
                  </a:lnTo>
                  <a:lnTo>
                    <a:pt x="110425" y="168952"/>
                  </a:lnTo>
                  <a:lnTo>
                    <a:pt x="131172" y="142384"/>
                  </a:lnTo>
                  <a:lnTo>
                    <a:pt x="140991" y="122501"/>
                  </a:lnTo>
                  <a:lnTo>
                    <a:pt x="144078" y="120475"/>
                  </a:lnTo>
                  <a:lnTo>
                    <a:pt x="146136" y="123803"/>
                  </a:lnTo>
                  <a:lnTo>
                    <a:pt x="149709" y="182629"/>
                  </a:lnTo>
                  <a:lnTo>
                    <a:pt x="150144" y="242280"/>
                  </a:lnTo>
                  <a:lnTo>
                    <a:pt x="150220" y="286554"/>
                  </a:lnTo>
                  <a:lnTo>
                    <a:pt x="150251" y="323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63544" y="1884601"/>
              <a:ext cx="85895" cy="168457"/>
            </a:xfrm>
            <a:custGeom>
              <a:avLst/>
              <a:gdLst/>
              <a:ahLst/>
              <a:cxnLst/>
              <a:rect l="0" t="0" r="0" b="0"/>
              <a:pathLst>
                <a:path w="85895" h="168457">
                  <a:moveTo>
                    <a:pt x="31585" y="0"/>
                  </a:moveTo>
                  <a:lnTo>
                    <a:pt x="41160" y="24046"/>
                  </a:lnTo>
                  <a:lnTo>
                    <a:pt x="85894" y="86287"/>
                  </a:lnTo>
                  <a:lnTo>
                    <a:pt x="85339" y="94959"/>
                  </a:lnTo>
                  <a:lnTo>
                    <a:pt x="75363" y="110834"/>
                  </a:lnTo>
                  <a:lnTo>
                    <a:pt x="14226" y="15540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1831958" y="1242362"/>
            <a:ext cx="63755" cy="147400"/>
          </a:xfrm>
          <a:custGeom>
            <a:avLst/>
            <a:gdLst/>
            <a:ahLst/>
            <a:cxnLst/>
            <a:rect l="0" t="0" r="0" b="0"/>
            <a:pathLst>
              <a:path w="63755" h="147400">
                <a:moveTo>
                  <a:pt x="10529" y="0"/>
                </a:moveTo>
                <a:lnTo>
                  <a:pt x="16118" y="16768"/>
                </a:lnTo>
                <a:lnTo>
                  <a:pt x="28220" y="28120"/>
                </a:lnTo>
                <a:lnTo>
                  <a:pt x="58997" y="50528"/>
                </a:lnTo>
                <a:lnTo>
                  <a:pt x="62728" y="58252"/>
                </a:lnTo>
                <a:lnTo>
                  <a:pt x="63754" y="76193"/>
                </a:lnTo>
                <a:lnTo>
                  <a:pt x="60050" y="83551"/>
                </a:lnTo>
                <a:lnTo>
                  <a:pt x="8560" y="137244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149075" y="2621595"/>
            <a:ext cx="334051" cy="379027"/>
            <a:chOff x="149075" y="2621595"/>
            <a:chExt cx="334051" cy="379027"/>
          </a:xfrm>
        </p:grpSpPr>
        <p:sp>
          <p:nvSpPr>
            <p:cNvPr id="70" name="Freeform 69"/>
            <p:cNvSpPr/>
            <p:nvPr/>
          </p:nvSpPr>
          <p:spPr>
            <a:xfrm>
              <a:off x="315866" y="2653181"/>
              <a:ext cx="10518" cy="347441"/>
            </a:xfrm>
            <a:custGeom>
              <a:avLst/>
              <a:gdLst/>
              <a:ahLst/>
              <a:cxnLst/>
              <a:rect l="0" t="0" r="0" b="0"/>
              <a:pathLst>
                <a:path w="10518" h="347441">
                  <a:moveTo>
                    <a:pt x="10517" y="0"/>
                  </a:moveTo>
                  <a:lnTo>
                    <a:pt x="2184" y="37478"/>
                  </a:lnTo>
                  <a:lnTo>
                    <a:pt x="422" y="88902"/>
                  </a:lnTo>
                  <a:lnTo>
                    <a:pt x="117" y="135785"/>
                  </a:lnTo>
                  <a:lnTo>
                    <a:pt x="27" y="186722"/>
                  </a:lnTo>
                  <a:lnTo>
                    <a:pt x="0" y="238859"/>
                  </a:lnTo>
                  <a:lnTo>
                    <a:pt x="1161" y="299303"/>
                  </a:lnTo>
                  <a:lnTo>
                    <a:pt x="1051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9075" y="2737409"/>
              <a:ext cx="166780" cy="203395"/>
            </a:xfrm>
            <a:custGeom>
              <a:avLst/>
              <a:gdLst/>
              <a:ahLst/>
              <a:cxnLst/>
              <a:rect l="0" t="0" r="0" b="0"/>
              <a:pathLst>
                <a:path w="166780" h="203395">
                  <a:moveTo>
                    <a:pt x="166779" y="84228"/>
                  </a:moveTo>
                  <a:lnTo>
                    <a:pt x="142733" y="102209"/>
                  </a:lnTo>
                  <a:lnTo>
                    <a:pt x="86081" y="164621"/>
                  </a:lnTo>
                  <a:lnTo>
                    <a:pt x="56819" y="191788"/>
                  </a:lnTo>
                  <a:lnTo>
                    <a:pt x="38360" y="201443"/>
                  </a:lnTo>
                  <a:lnTo>
                    <a:pt x="18457" y="203394"/>
                  </a:lnTo>
                  <a:lnTo>
                    <a:pt x="8236" y="202276"/>
                  </a:lnTo>
                  <a:lnTo>
                    <a:pt x="2592" y="198022"/>
                  </a:lnTo>
                  <a:lnTo>
                    <a:pt x="0" y="191676"/>
                  </a:lnTo>
                  <a:lnTo>
                    <a:pt x="1940" y="159738"/>
                  </a:lnTo>
                  <a:lnTo>
                    <a:pt x="16347" y="96381"/>
                  </a:lnTo>
                  <a:lnTo>
                    <a:pt x="33481" y="36739"/>
                  </a:lnTo>
                  <a:lnTo>
                    <a:pt x="404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8699" y="2621595"/>
              <a:ext cx="74427" cy="189514"/>
            </a:xfrm>
            <a:custGeom>
              <a:avLst/>
              <a:gdLst/>
              <a:ahLst/>
              <a:cxnLst/>
              <a:rect l="0" t="0" r="0" b="0"/>
              <a:pathLst>
                <a:path w="74427" h="189514">
                  <a:moveTo>
                    <a:pt x="12440" y="0"/>
                  </a:moveTo>
                  <a:lnTo>
                    <a:pt x="55132" y="3120"/>
                  </a:lnTo>
                  <a:lnTo>
                    <a:pt x="65468" y="5590"/>
                  </a:lnTo>
                  <a:lnTo>
                    <a:pt x="71189" y="10746"/>
                  </a:lnTo>
                  <a:lnTo>
                    <a:pt x="73833" y="17692"/>
                  </a:lnTo>
                  <a:lnTo>
                    <a:pt x="74426" y="25833"/>
                  </a:lnTo>
                  <a:lnTo>
                    <a:pt x="68845" y="44237"/>
                  </a:lnTo>
                  <a:lnTo>
                    <a:pt x="57396" y="62945"/>
                  </a:lnTo>
                  <a:lnTo>
                    <a:pt x="10812" y="109637"/>
                  </a:lnTo>
                  <a:lnTo>
                    <a:pt x="798" y="128276"/>
                  </a:lnTo>
                  <a:lnTo>
                    <a:pt x="0" y="136990"/>
                  </a:lnTo>
                  <a:lnTo>
                    <a:pt x="5351" y="152912"/>
                  </a:lnTo>
                  <a:lnTo>
                    <a:pt x="3349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3253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926943" y="2579481"/>
            <a:ext cx="435157" cy="353624"/>
            <a:chOff x="926943" y="2579481"/>
            <a:chExt cx="435157" cy="353624"/>
          </a:xfrm>
        </p:grpSpPr>
        <p:sp>
          <p:nvSpPr>
            <p:cNvPr id="75" name="Freeform 74"/>
            <p:cNvSpPr/>
            <p:nvPr/>
          </p:nvSpPr>
          <p:spPr>
            <a:xfrm>
              <a:off x="926943" y="2579481"/>
              <a:ext cx="282281" cy="336913"/>
            </a:xfrm>
            <a:custGeom>
              <a:avLst/>
              <a:gdLst/>
              <a:ahLst/>
              <a:cxnLst/>
              <a:rect l="0" t="0" r="0" b="0"/>
              <a:pathLst>
                <a:path w="282281" h="336913">
                  <a:moveTo>
                    <a:pt x="31150" y="336912"/>
                  </a:moveTo>
                  <a:lnTo>
                    <a:pt x="19971" y="325734"/>
                  </a:lnTo>
                  <a:lnTo>
                    <a:pt x="14483" y="307768"/>
                  </a:lnTo>
                  <a:lnTo>
                    <a:pt x="10671" y="244600"/>
                  </a:lnTo>
                  <a:lnTo>
                    <a:pt x="10207" y="189303"/>
                  </a:lnTo>
                  <a:lnTo>
                    <a:pt x="4526" y="133320"/>
                  </a:lnTo>
                  <a:lnTo>
                    <a:pt x="544" y="77201"/>
                  </a:lnTo>
                  <a:lnTo>
                    <a:pt x="0" y="49130"/>
                  </a:lnTo>
                  <a:lnTo>
                    <a:pt x="2194" y="42112"/>
                  </a:lnTo>
                  <a:lnTo>
                    <a:pt x="5997" y="39773"/>
                  </a:lnTo>
                  <a:lnTo>
                    <a:pt x="10872" y="40554"/>
                  </a:lnTo>
                  <a:lnTo>
                    <a:pt x="22527" y="50779"/>
                  </a:lnTo>
                  <a:lnTo>
                    <a:pt x="57137" y="104304"/>
                  </a:lnTo>
                  <a:lnTo>
                    <a:pt x="99909" y="166710"/>
                  </a:lnTo>
                  <a:lnTo>
                    <a:pt x="134263" y="225885"/>
                  </a:lnTo>
                  <a:lnTo>
                    <a:pt x="169671" y="278630"/>
                  </a:lnTo>
                  <a:lnTo>
                    <a:pt x="215291" y="330580"/>
                  </a:lnTo>
                  <a:lnTo>
                    <a:pt x="224100" y="333861"/>
                  </a:lnTo>
                  <a:lnTo>
                    <a:pt x="233483" y="333708"/>
                  </a:lnTo>
                  <a:lnTo>
                    <a:pt x="243248" y="331267"/>
                  </a:lnTo>
                  <a:lnTo>
                    <a:pt x="249757" y="324960"/>
                  </a:lnTo>
                  <a:lnTo>
                    <a:pt x="256990" y="305474"/>
                  </a:lnTo>
                  <a:lnTo>
                    <a:pt x="262804" y="253666"/>
                  </a:lnTo>
                  <a:lnTo>
                    <a:pt x="274004" y="191440"/>
                  </a:lnTo>
                  <a:lnTo>
                    <a:pt x="281892" y="128153"/>
                  </a:lnTo>
                  <a:lnTo>
                    <a:pt x="282280" y="67732"/>
                  </a:lnTo>
                  <a:lnTo>
                    <a:pt x="275425" y="20095"/>
                  </a:lnTo>
                  <a:lnTo>
                    <a:pt x="2733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20098" y="2768994"/>
              <a:ext cx="142002" cy="164111"/>
            </a:xfrm>
            <a:custGeom>
              <a:avLst/>
              <a:gdLst/>
              <a:ahLst/>
              <a:cxnLst/>
              <a:rect l="0" t="0" r="0" b="0"/>
              <a:pathLst>
                <a:path w="142002" h="164111">
                  <a:moveTo>
                    <a:pt x="74907" y="10529"/>
                  </a:moveTo>
                  <a:lnTo>
                    <a:pt x="58139" y="16118"/>
                  </a:lnTo>
                  <a:lnTo>
                    <a:pt x="43668" y="28221"/>
                  </a:lnTo>
                  <a:lnTo>
                    <a:pt x="25486" y="54766"/>
                  </a:lnTo>
                  <a:lnTo>
                    <a:pt x="245" y="105565"/>
                  </a:lnTo>
                  <a:lnTo>
                    <a:pt x="0" y="126467"/>
                  </a:lnTo>
                  <a:lnTo>
                    <a:pt x="10029" y="144335"/>
                  </a:lnTo>
                  <a:lnTo>
                    <a:pt x="17617" y="152375"/>
                  </a:lnTo>
                  <a:lnTo>
                    <a:pt x="38526" y="161309"/>
                  </a:lnTo>
                  <a:lnTo>
                    <a:pt x="62247" y="164110"/>
                  </a:lnTo>
                  <a:lnTo>
                    <a:pt x="84488" y="161456"/>
                  </a:lnTo>
                  <a:lnTo>
                    <a:pt x="102952" y="150137"/>
                  </a:lnTo>
                  <a:lnTo>
                    <a:pt x="117787" y="133408"/>
                  </a:lnTo>
                  <a:lnTo>
                    <a:pt x="140764" y="83772"/>
                  </a:lnTo>
                  <a:lnTo>
                    <a:pt x="142001" y="62969"/>
                  </a:lnTo>
                  <a:lnTo>
                    <a:pt x="137482" y="43194"/>
                  </a:lnTo>
                  <a:lnTo>
                    <a:pt x="127674" y="26607"/>
                  </a:lnTo>
                  <a:lnTo>
                    <a:pt x="112397" y="14555"/>
                  </a:lnTo>
                  <a:lnTo>
                    <a:pt x="74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48693" y="3381545"/>
            <a:ext cx="361960" cy="282373"/>
            <a:chOff x="248693" y="3381545"/>
            <a:chExt cx="361960" cy="282373"/>
          </a:xfrm>
        </p:grpSpPr>
        <p:sp>
          <p:nvSpPr>
            <p:cNvPr id="78" name="Freeform 77"/>
            <p:cNvSpPr/>
            <p:nvPr/>
          </p:nvSpPr>
          <p:spPr>
            <a:xfrm>
              <a:off x="248693" y="3381545"/>
              <a:ext cx="164329" cy="254080"/>
            </a:xfrm>
            <a:custGeom>
              <a:avLst/>
              <a:gdLst/>
              <a:ahLst/>
              <a:cxnLst/>
              <a:rect l="0" t="0" r="0" b="0"/>
              <a:pathLst>
                <a:path w="164329" h="254080">
                  <a:moveTo>
                    <a:pt x="140861" y="19159"/>
                  </a:moveTo>
                  <a:lnTo>
                    <a:pt x="98169" y="16040"/>
                  </a:lnTo>
                  <a:lnTo>
                    <a:pt x="44859" y="2371"/>
                  </a:lnTo>
                  <a:lnTo>
                    <a:pt x="19424" y="0"/>
                  </a:lnTo>
                  <a:lnTo>
                    <a:pt x="10770" y="4047"/>
                  </a:lnTo>
                  <a:lnTo>
                    <a:pt x="5001" y="11424"/>
                  </a:lnTo>
                  <a:lnTo>
                    <a:pt x="1155" y="21022"/>
                  </a:lnTo>
                  <a:lnTo>
                    <a:pt x="0" y="41044"/>
                  </a:lnTo>
                  <a:lnTo>
                    <a:pt x="4635" y="100204"/>
                  </a:lnTo>
                  <a:lnTo>
                    <a:pt x="9346" y="123029"/>
                  </a:lnTo>
                  <a:lnTo>
                    <a:pt x="13410" y="128180"/>
                  </a:lnTo>
                  <a:lnTo>
                    <a:pt x="18459" y="129275"/>
                  </a:lnTo>
                  <a:lnTo>
                    <a:pt x="24165" y="127665"/>
                  </a:lnTo>
                  <a:lnTo>
                    <a:pt x="52472" y="110609"/>
                  </a:lnTo>
                  <a:lnTo>
                    <a:pt x="75061" y="106597"/>
                  </a:lnTo>
                  <a:lnTo>
                    <a:pt x="97578" y="111053"/>
                  </a:lnTo>
                  <a:lnTo>
                    <a:pt x="140630" y="132978"/>
                  </a:lnTo>
                  <a:lnTo>
                    <a:pt x="155576" y="149294"/>
                  </a:lnTo>
                  <a:lnTo>
                    <a:pt x="161200" y="158558"/>
                  </a:lnTo>
                  <a:lnTo>
                    <a:pt x="164328" y="178211"/>
                  </a:lnTo>
                  <a:lnTo>
                    <a:pt x="163525" y="188365"/>
                  </a:lnTo>
                  <a:lnTo>
                    <a:pt x="156393" y="205886"/>
                  </a:lnTo>
                  <a:lnTo>
                    <a:pt x="151216" y="213833"/>
                  </a:lnTo>
                  <a:lnTo>
                    <a:pt x="121572" y="236198"/>
                  </a:lnTo>
                  <a:lnTo>
                    <a:pt x="88742" y="252053"/>
                  </a:lnTo>
                  <a:lnTo>
                    <a:pt x="67394" y="254079"/>
                  </a:lnTo>
                  <a:lnTo>
                    <a:pt x="25047" y="250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5367" y="3384587"/>
              <a:ext cx="92116" cy="163517"/>
            </a:xfrm>
            <a:custGeom>
              <a:avLst/>
              <a:gdLst/>
              <a:ahLst/>
              <a:cxnLst/>
              <a:rect l="0" t="0" r="0" b="0"/>
              <a:pathLst>
                <a:path w="92116" h="163517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52705" y="5611"/>
                  </a:lnTo>
                  <a:lnTo>
                    <a:pt x="90793" y="34592"/>
                  </a:lnTo>
                  <a:lnTo>
                    <a:pt x="92115" y="41302"/>
                  </a:lnTo>
                  <a:lnTo>
                    <a:pt x="89486" y="48115"/>
                  </a:lnTo>
                  <a:lnTo>
                    <a:pt x="84224" y="54996"/>
                  </a:lnTo>
                  <a:lnTo>
                    <a:pt x="36250" y="87795"/>
                  </a:lnTo>
                  <a:lnTo>
                    <a:pt x="32356" y="95488"/>
                  </a:lnTo>
                  <a:lnTo>
                    <a:pt x="31148" y="113394"/>
                  </a:lnTo>
                  <a:lnTo>
                    <a:pt x="34804" y="121913"/>
                  </a:lnTo>
                  <a:lnTo>
                    <a:pt x="73700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0652" y="3653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929870" y="2973291"/>
            <a:ext cx="3868273" cy="603539"/>
            <a:chOff x="929870" y="2973291"/>
            <a:chExt cx="3868273" cy="603539"/>
          </a:xfrm>
        </p:grpSpPr>
        <p:sp>
          <p:nvSpPr>
            <p:cNvPr id="82" name="Freeform 81"/>
            <p:cNvSpPr/>
            <p:nvPr/>
          </p:nvSpPr>
          <p:spPr>
            <a:xfrm>
              <a:off x="929870" y="3273243"/>
              <a:ext cx="223637" cy="303587"/>
            </a:xfrm>
            <a:custGeom>
              <a:avLst/>
              <a:gdLst/>
              <a:ahLst/>
              <a:cxnLst/>
              <a:rect l="0" t="0" r="0" b="0"/>
              <a:pathLst>
                <a:path w="223637" h="303587">
                  <a:moveTo>
                    <a:pt x="28223" y="285389"/>
                  </a:moveTo>
                  <a:lnTo>
                    <a:pt x="22634" y="302156"/>
                  </a:lnTo>
                  <a:lnTo>
                    <a:pt x="19817" y="303586"/>
                  </a:lnTo>
                  <a:lnTo>
                    <a:pt x="16770" y="301030"/>
                  </a:lnTo>
                  <a:lnTo>
                    <a:pt x="13569" y="295816"/>
                  </a:lnTo>
                  <a:lnTo>
                    <a:pt x="13131" y="280665"/>
                  </a:lnTo>
                  <a:lnTo>
                    <a:pt x="14496" y="259892"/>
                  </a:lnTo>
                  <a:lnTo>
                    <a:pt x="8960" y="198897"/>
                  </a:lnTo>
                  <a:lnTo>
                    <a:pt x="7520" y="136113"/>
                  </a:lnTo>
                  <a:lnTo>
                    <a:pt x="0" y="77481"/>
                  </a:lnTo>
                  <a:lnTo>
                    <a:pt x="421" y="17026"/>
                  </a:lnTo>
                  <a:lnTo>
                    <a:pt x="2669" y="4705"/>
                  </a:lnTo>
                  <a:lnTo>
                    <a:pt x="5338" y="0"/>
                  </a:lnTo>
                  <a:lnTo>
                    <a:pt x="8287" y="373"/>
                  </a:lnTo>
                  <a:lnTo>
                    <a:pt x="14683" y="10146"/>
                  </a:lnTo>
                  <a:lnTo>
                    <a:pt x="36455" y="73488"/>
                  </a:lnTo>
                  <a:lnTo>
                    <a:pt x="60741" y="127892"/>
                  </a:lnTo>
                  <a:lnTo>
                    <a:pt x="87791" y="189303"/>
                  </a:lnTo>
                  <a:lnTo>
                    <a:pt x="119920" y="248689"/>
                  </a:lnTo>
                  <a:lnTo>
                    <a:pt x="140660" y="278284"/>
                  </a:lnTo>
                  <a:lnTo>
                    <a:pt x="148804" y="282992"/>
                  </a:lnTo>
                  <a:lnTo>
                    <a:pt x="167212" y="285104"/>
                  </a:lnTo>
                  <a:lnTo>
                    <a:pt x="175865" y="281689"/>
                  </a:lnTo>
                  <a:lnTo>
                    <a:pt x="191718" y="268537"/>
                  </a:lnTo>
                  <a:lnTo>
                    <a:pt x="208207" y="241401"/>
                  </a:lnTo>
                  <a:lnTo>
                    <a:pt x="215854" y="191215"/>
                  </a:lnTo>
                  <a:lnTo>
                    <a:pt x="220484" y="132429"/>
                  </a:lnTo>
                  <a:lnTo>
                    <a:pt x="223636" y="108612"/>
                  </a:lnTo>
                  <a:lnTo>
                    <a:pt x="217736" y="53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15438" y="3411233"/>
              <a:ext cx="108426" cy="136981"/>
            </a:xfrm>
            <a:custGeom>
              <a:avLst/>
              <a:gdLst/>
              <a:ahLst/>
              <a:cxnLst/>
              <a:rect l="0" t="0" r="0" b="0"/>
              <a:pathLst>
                <a:path w="108426" h="136981">
                  <a:moveTo>
                    <a:pt x="58510" y="21057"/>
                  </a:moveTo>
                  <a:lnTo>
                    <a:pt x="27228" y="30632"/>
                  </a:lnTo>
                  <a:lnTo>
                    <a:pt x="11071" y="41300"/>
                  </a:lnTo>
                  <a:lnTo>
                    <a:pt x="5827" y="49760"/>
                  </a:lnTo>
                  <a:lnTo>
                    <a:pt x="0" y="71638"/>
                  </a:lnTo>
                  <a:lnTo>
                    <a:pt x="2309" y="104674"/>
                  </a:lnTo>
                  <a:lnTo>
                    <a:pt x="10525" y="122951"/>
                  </a:lnTo>
                  <a:lnTo>
                    <a:pt x="15991" y="131100"/>
                  </a:lnTo>
                  <a:lnTo>
                    <a:pt x="23145" y="135363"/>
                  </a:lnTo>
                  <a:lnTo>
                    <a:pt x="40452" y="136980"/>
                  </a:lnTo>
                  <a:lnTo>
                    <a:pt x="56723" y="130680"/>
                  </a:lnTo>
                  <a:lnTo>
                    <a:pt x="86233" y="107571"/>
                  </a:lnTo>
                  <a:lnTo>
                    <a:pt x="101949" y="81786"/>
                  </a:lnTo>
                  <a:lnTo>
                    <a:pt x="108425" y="46329"/>
                  </a:lnTo>
                  <a:lnTo>
                    <a:pt x="103701" y="26050"/>
                  </a:lnTo>
                  <a:lnTo>
                    <a:pt x="99166" y="17367"/>
                  </a:lnTo>
                  <a:lnTo>
                    <a:pt x="93803" y="11578"/>
                  </a:lnTo>
                  <a:lnTo>
                    <a:pt x="690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42404" y="3303923"/>
              <a:ext cx="148254" cy="170482"/>
            </a:xfrm>
            <a:custGeom>
              <a:avLst/>
              <a:gdLst/>
              <a:ahLst/>
              <a:cxnLst/>
              <a:rect l="0" t="0" r="0" b="0"/>
              <a:pathLst>
                <a:path w="148254" h="170482">
                  <a:moveTo>
                    <a:pt x="0" y="75724"/>
                  </a:moveTo>
                  <a:lnTo>
                    <a:pt x="37478" y="84058"/>
                  </a:lnTo>
                  <a:lnTo>
                    <a:pt x="88901" y="85820"/>
                  </a:lnTo>
                  <a:lnTo>
                    <a:pt x="130196" y="86125"/>
                  </a:lnTo>
                  <a:lnTo>
                    <a:pt x="138270" y="81488"/>
                  </a:lnTo>
                  <a:lnTo>
                    <a:pt x="142483" y="73718"/>
                  </a:lnTo>
                  <a:lnTo>
                    <a:pt x="144121" y="63858"/>
                  </a:lnTo>
                  <a:lnTo>
                    <a:pt x="142874" y="54946"/>
                  </a:lnTo>
                  <a:lnTo>
                    <a:pt x="135249" y="38803"/>
                  </a:lnTo>
                  <a:lnTo>
                    <a:pt x="117802" y="16561"/>
                  </a:lnTo>
                  <a:lnTo>
                    <a:pt x="92226" y="743"/>
                  </a:lnTo>
                  <a:lnTo>
                    <a:pt x="88390" y="0"/>
                  </a:lnTo>
                  <a:lnTo>
                    <a:pt x="88173" y="1845"/>
                  </a:lnTo>
                  <a:lnTo>
                    <a:pt x="117084" y="34519"/>
                  </a:lnTo>
                  <a:lnTo>
                    <a:pt x="144140" y="61866"/>
                  </a:lnTo>
                  <a:lnTo>
                    <a:pt x="147566" y="69995"/>
                  </a:lnTo>
                  <a:lnTo>
                    <a:pt x="148253" y="88386"/>
                  </a:lnTo>
                  <a:lnTo>
                    <a:pt x="141539" y="105138"/>
                  </a:lnTo>
                  <a:lnTo>
                    <a:pt x="111009" y="154447"/>
                  </a:lnTo>
                  <a:lnTo>
                    <a:pt x="105285" y="170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43422" y="3249022"/>
              <a:ext cx="159882" cy="235911"/>
            </a:xfrm>
            <a:custGeom>
              <a:avLst/>
              <a:gdLst/>
              <a:ahLst/>
              <a:cxnLst/>
              <a:rect l="0" t="0" r="0" b="0"/>
              <a:pathLst>
                <a:path w="159882" h="235911">
                  <a:moveTo>
                    <a:pt x="46422" y="235910"/>
                  </a:moveTo>
                  <a:lnTo>
                    <a:pt x="39187" y="208354"/>
                  </a:lnTo>
                  <a:lnTo>
                    <a:pt x="33425" y="155251"/>
                  </a:lnTo>
                  <a:lnTo>
                    <a:pt x="18021" y="99510"/>
                  </a:lnTo>
                  <a:lnTo>
                    <a:pt x="756" y="46459"/>
                  </a:lnTo>
                  <a:lnTo>
                    <a:pt x="0" y="25368"/>
                  </a:lnTo>
                  <a:lnTo>
                    <a:pt x="1436" y="14830"/>
                  </a:lnTo>
                  <a:lnTo>
                    <a:pt x="7073" y="7805"/>
                  </a:lnTo>
                  <a:lnTo>
                    <a:pt x="25814" y="0"/>
                  </a:lnTo>
                  <a:lnTo>
                    <a:pt x="46622" y="2769"/>
                  </a:lnTo>
                  <a:lnTo>
                    <a:pt x="105157" y="30037"/>
                  </a:lnTo>
                  <a:lnTo>
                    <a:pt x="123609" y="43415"/>
                  </a:lnTo>
                  <a:lnTo>
                    <a:pt x="136489" y="60280"/>
                  </a:lnTo>
                  <a:lnTo>
                    <a:pt x="154290" y="99702"/>
                  </a:lnTo>
                  <a:lnTo>
                    <a:pt x="159881" y="136411"/>
                  </a:lnTo>
                  <a:lnTo>
                    <a:pt x="154950" y="160103"/>
                  </a:lnTo>
                  <a:lnTo>
                    <a:pt x="139020" y="190052"/>
                  </a:lnTo>
                  <a:lnTo>
                    <a:pt x="132721" y="198319"/>
                  </a:lnTo>
                  <a:lnTo>
                    <a:pt x="113243" y="210624"/>
                  </a:lnTo>
                  <a:lnTo>
                    <a:pt x="82209" y="221009"/>
                  </a:lnTo>
                  <a:lnTo>
                    <a:pt x="56951" y="225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45008" y="3305948"/>
              <a:ext cx="121836" cy="121604"/>
            </a:xfrm>
            <a:custGeom>
              <a:avLst/>
              <a:gdLst/>
              <a:ahLst/>
              <a:cxnLst/>
              <a:rect l="0" t="0" r="0" b="0"/>
              <a:pathLst>
                <a:path w="121836" h="121604">
                  <a:moveTo>
                    <a:pt x="55406" y="0"/>
                  </a:moveTo>
                  <a:lnTo>
                    <a:pt x="33049" y="5589"/>
                  </a:lnTo>
                  <a:lnTo>
                    <a:pt x="25294" y="10745"/>
                  </a:lnTo>
                  <a:lnTo>
                    <a:pt x="13557" y="25832"/>
                  </a:lnTo>
                  <a:lnTo>
                    <a:pt x="372" y="54057"/>
                  </a:lnTo>
                  <a:lnTo>
                    <a:pt x="0" y="64114"/>
                  </a:lnTo>
                  <a:lnTo>
                    <a:pt x="5825" y="84647"/>
                  </a:lnTo>
                  <a:lnTo>
                    <a:pt x="22258" y="110348"/>
                  </a:lnTo>
                  <a:lnTo>
                    <a:pt x="41454" y="119233"/>
                  </a:lnTo>
                  <a:lnTo>
                    <a:pt x="53123" y="121603"/>
                  </a:lnTo>
                  <a:lnTo>
                    <a:pt x="63243" y="120843"/>
                  </a:lnTo>
                  <a:lnTo>
                    <a:pt x="80726" y="113759"/>
                  </a:lnTo>
                  <a:lnTo>
                    <a:pt x="103722" y="96617"/>
                  </a:lnTo>
                  <a:lnTo>
                    <a:pt x="119765" y="71131"/>
                  </a:lnTo>
                  <a:lnTo>
                    <a:pt x="121835" y="51501"/>
                  </a:lnTo>
                  <a:lnTo>
                    <a:pt x="120749" y="41353"/>
                  </a:lnTo>
                  <a:lnTo>
                    <a:pt x="110184" y="23838"/>
                  </a:lnTo>
                  <a:lnTo>
                    <a:pt x="90744" y="7063"/>
                  </a:lnTo>
                  <a:lnTo>
                    <a:pt x="764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92784" y="3278719"/>
              <a:ext cx="94495" cy="143043"/>
            </a:xfrm>
            <a:custGeom>
              <a:avLst/>
              <a:gdLst/>
              <a:ahLst/>
              <a:cxnLst/>
              <a:rect l="0" t="0" r="0" b="0"/>
              <a:pathLst>
                <a:path w="94495" h="143043">
                  <a:moveTo>
                    <a:pt x="23443" y="58814"/>
                  </a:moveTo>
                  <a:lnTo>
                    <a:pt x="82060" y="53225"/>
                  </a:lnTo>
                  <a:lnTo>
                    <a:pt x="89428" y="48069"/>
                  </a:lnTo>
                  <a:lnTo>
                    <a:pt x="93169" y="41123"/>
                  </a:lnTo>
                  <a:lnTo>
                    <a:pt x="94494" y="32982"/>
                  </a:lnTo>
                  <a:lnTo>
                    <a:pt x="93037" y="25215"/>
                  </a:lnTo>
                  <a:lnTo>
                    <a:pt x="85180" y="10346"/>
                  </a:lnTo>
                  <a:lnTo>
                    <a:pt x="77469" y="5445"/>
                  </a:lnTo>
                  <a:lnTo>
                    <a:pt x="56424" y="0"/>
                  </a:lnTo>
                  <a:lnTo>
                    <a:pt x="23857" y="2523"/>
                  </a:lnTo>
                  <a:lnTo>
                    <a:pt x="15530" y="8419"/>
                  </a:lnTo>
                  <a:lnTo>
                    <a:pt x="3159" y="27448"/>
                  </a:lnTo>
                  <a:lnTo>
                    <a:pt x="0" y="48383"/>
                  </a:lnTo>
                  <a:lnTo>
                    <a:pt x="7504" y="90419"/>
                  </a:lnTo>
                  <a:lnTo>
                    <a:pt x="19869" y="108346"/>
                  </a:lnTo>
                  <a:lnTo>
                    <a:pt x="37063" y="122942"/>
                  </a:lnTo>
                  <a:lnTo>
                    <a:pt x="70457" y="138725"/>
                  </a:lnTo>
                  <a:lnTo>
                    <a:pt x="86615" y="143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31844" y="3242777"/>
              <a:ext cx="103782" cy="136871"/>
            </a:xfrm>
            <a:custGeom>
              <a:avLst/>
              <a:gdLst/>
              <a:ahLst/>
              <a:cxnLst/>
              <a:rect l="0" t="0" r="0" b="0"/>
              <a:pathLst>
                <a:path w="103782" h="136871">
                  <a:moveTo>
                    <a:pt x="84425" y="0"/>
                  </a:moveTo>
                  <a:lnTo>
                    <a:pt x="41733" y="3120"/>
                  </a:lnTo>
                  <a:lnTo>
                    <a:pt x="22167" y="9575"/>
                  </a:lnTo>
                  <a:lnTo>
                    <a:pt x="5672" y="20243"/>
                  </a:lnTo>
                  <a:lnTo>
                    <a:pt x="1507" y="27533"/>
                  </a:lnTo>
                  <a:lnTo>
                    <a:pt x="0" y="44992"/>
                  </a:lnTo>
                  <a:lnTo>
                    <a:pt x="4745" y="51052"/>
                  </a:lnTo>
                  <a:lnTo>
                    <a:pt x="22495" y="57784"/>
                  </a:lnTo>
                  <a:lnTo>
                    <a:pt x="82393" y="68701"/>
                  </a:lnTo>
                  <a:lnTo>
                    <a:pt x="93599" y="73876"/>
                  </a:lnTo>
                  <a:lnTo>
                    <a:pt x="99900" y="80836"/>
                  </a:lnTo>
                  <a:lnTo>
                    <a:pt x="102930" y="88986"/>
                  </a:lnTo>
                  <a:lnTo>
                    <a:pt x="103781" y="97929"/>
                  </a:lnTo>
                  <a:lnTo>
                    <a:pt x="98487" y="114104"/>
                  </a:lnTo>
                  <a:lnTo>
                    <a:pt x="93800" y="121693"/>
                  </a:lnTo>
                  <a:lnTo>
                    <a:pt x="85995" y="126752"/>
                  </a:lnTo>
                  <a:lnTo>
                    <a:pt x="46087" y="134872"/>
                  </a:lnTo>
                  <a:lnTo>
                    <a:pt x="2125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00497" y="3280840"/>
              <a:ext cx="115814" cy="90696"/>
            </a:xfrm>
            <a:custGeom>
              <a:avLst/>
              <a:gdLst/>
              <a:ahLst/>
              <a:cxnLst/>
              <a:rect l="0" t="0" r="0" b="0"/>
              <a:pathLst>
                <a:path w="115814" h="90696">
                  <a:moveTo>
                    <a:pt x="0" y="4051"/>
                  </a:moveTo>
                  <a:lnTo>
                    <a:pt x="3120" y="46742"/>
                  </a:lnTo>
                  <a:lnTo>
                    <a:pt x="15619" y="90695"/>
                  </a:lnTo>
                  <a:lnTo>
                    <a:pt x="11430" y="48880"/>
                  </a:lnTo>
                  <a:lnTo>
                    <a:pt x="16385" y="15384"/>
                  </a:lnTo>
                  <a:lnTo>
                    <a:pt x="22622" y="8097"/>
                  </a:lnTo>
                  <a:lnTo>
                    <a:pt x="42029" y="0"/>
                  </a:lnTo>
                  <a:lnTo>
                    <a:pt x="51416" y="180"/>
                  </a:lnTo>
                  <a:lnTo>
                    <a:pt x="68085" y="6620"/>
                  </a:lnTo>
                  <a:lnTo>
                    <a:pt x="90623" y="23399"/>
                  </a:lnTo>
                  <a:lnTo>
                    <a:pt x="115813" y="67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84725" y="3148020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0" y="0"/>
                  </a:moveTo>
                  <a:lnTo>
                    <a:pt x="52642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63709" y="3126963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8406" y="163836"/>
                  </a:lnTo>
                  <a:lnTo>
                    <a:pt x="21331" y="206538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11067" y="3200663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2995" y="25194"/>
                  </a:lnTo>
                  <a:lnTo>
                    <a:pt x="51107" y="365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50134" y="3184697"/>
              <a:ext cx="106183" cy="144157"/>
            </a:xfrm>
            <a:custGeom>
              <a:avLst/>
              <a:gdLst/>
              <a:ahLst/>
              <a:cxnLst/>
              <a:rect l="0" t="0" r="0" b="0"/>
              <a:pathLst>
                <a:path w="106183" h="144157">
                  <a:moveTo>
                    <a:pt x="34674" y="26494"/>
                  </a:moveTo>
                  <a:lnTo>
                    <a:pt x="78637" y="41149"/>
                  </a:lnTo>
                  <a:lnTo>
                    <a:pt x="87379" y="40943"/>
                  </a:lnTo>
                  <a:lnTo>
                    <a:pt x="103332" y="34476"/>
                  </a:lnTo>
                  <a:lnTo>
                    <a:pt x="106182" y="28306"/>
                  </a:lnTo>
                  <a:lnTo>
                    <a:pt x="105743" y="20683"/>
                  </a:lnTo>
                  <a:lnTo>
                    <a:pt x="103110" y="12092"/>
                  </a:lnTo>
                  <a:lnTo>
                    <a:pt x="96676" y="6364"/>
                  </a:lnTo>
                  <a:lnTo>
                    <a:pt x="77048" y="0"/>
                  </a:lnTo>
                  <a:lnTo>
                    <a:pt x="45280" y="2007"/>
                  </a:lnTo>
                  <a:lnTo>
                    <a:pt x="27300" y="13271"/>
                  </a:lnTo>
                  <a:lnTo>
                    <a:pt x="12679" y="31146"/>
                  </a:lnTo>
                  <a:lnTo>
                    <a:pt x="2282" y="54688"/>
                  </a:lnTo>
                  <a:lnTo>
                    <a:pt x="0" y="77629"/>
                  </a:lnTo>
                  <a:lnTo>
                    <a:pt x="4056" y="99524"/>
                  </a:lnTo>
                  <a:lnTo>
                    <a:pt x="13657" y="120953"/>
                  </a:lnTo>
                  <a:lnTo>
                    <a:pt x="28843" y="135936"/>
                  </a:lnTo>
                  <a:lnTo>
                    <a:pt x="37806" y="141570"/>
                  </a:lnTo>
                  <a:lnTo>
                    <a:pt x="46120" y="144156"/>
                  </a:lnTo>
                  <a:lnTo>
                    <a:pt x="76788" y="142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00621" y="3232248"/>
              <a:ext cx="94758" cy="87815"/>
            </a:xfrm>
            <a:custGeom>
              <a:avLst/>
              <a:gdLst/>
              <a:ahLst/>
              <a:cxnLst/>
              <a:rect l="0" t="0" r="0" b="0"/>
              <a:pathLst>
                <a:path w="94758" h="87815">
                  <a:moveTo>
                    <a:pt x="0" y="0"/>
                  </a:moveTo>
                  <a:lnTo>
                    <a:pt x="3120" y="42692"/>
                  </a:lnTo>
                  <a:lnTo>
                    <a:pt x="15619" y="87814"/>
                  </a:lnTo>
                  <a:lnTo>
                    <a:pt x="13571" y="82312"/>
                  </a:lnTo>
                  <a:lnTo>
                    <a:pt x="10929" y="29023"/>
                  </a:lnTo>
                  <a:lnTo>
                    <a:pt x="10796" y="15839"/>
                  </a:lnTo>
                  <a:lnTo>
                    <a:pt x="15386" y="8220"/>
                  </a:lnTo>
                  <a:lnTo>
                    <a:pt x="23126" y="4310"/>
                  </a:lnTo>
                  <a:lnTo>
                    <a:pt x="32965" y="2874"/>
                  </a:lnTo>
                  <a:lnTo>
                    <a:pt x="50136" y="7517"/>
                  </a:lnTo>
                  <a:lnTo>
                    <a:pt x="57991" y="12030"/>
                  </a:lnTo>
                  <a:lnTo>
                    <a:pt x="69838" y="26404"/>
                  </a:lnTo>
                  <a:lnTo>
                    <a:pt x="94757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40491" y="2973291"/>
              <a:ext cx="106824" cy="343259"/>
            </a:xfrm>
            <a:custGeom>
              <a:avLst/>
              <a:gdLst/>
              <a:ahLst/>
              <a:cxnLst/>
              <a:rect l="0" t="0" r="0" b="0"/>
              <a:pathLst>
                <a:path w="106824" h="343259">
                  <a:moveTo>
                    <a:pt x="60172" y="301071"/>
                  </a:moveTo>
                  <a:lnTo>
                    <a:pt x="65761" y="284304"/>
                  </a:lnTo>
                  <a:lnTo>
                    <a:pt x="63648" y="251520"/>
                  </a:lnTo>
                  <a:lnTo>
                    <a:pt x="52358" y="231865"/>
                  </a:lnTo>
                  <a:lnTo>
                    <a:pt x="44434" y="223348"/>
                  </a:lnTo>
                  <a:lnTo>
                    <a:pt x="36812" y="220010"/>
                  </a:lnTo>
                  <a:lnTo>
                    <a:pt x="29391" y="220124"/>
                  </a:lnTo>
                  <a:lnTo>
                    <a:pt x="22104" y="222540"/>
                  </a:lnTo>
                  <a:lnTo>
                    <a:pt x="10887" y="234583"/>
                  </a:lnTo>
                  <a:lnTo>
                    <a:pt x="3173" y="252804"/>
                  </a:lnTo>
                  <a:lnTo>
                    <a:pt x="0" y="288199"/>
                  </a:lnTo>
                  <a:lnTo>
                    <a:pt x="3403" y="310558"/>
                  </a:lnTo>
                  <a:lnTo>
                    <a:pt x="11935" y="329074"/>
                  </a:lnTo>
                  <a:lnTo>
                    <a:pt x="17485" y="337287"/>
                  </a:lnTo>
                  <a:lnTo>
                    <a:pt x="24695" y="341593"/>
                  </a:lnTo>
                  <a:lnTo>
                    <a:pt x="42065" y="343258"/>
                  </a:lnTo>
                  <a:lnTo>
                    <a:pt x="58364" y="336978"/>
                  </a:lnTo>
                  <a:lnTo>
                    <a:pt x="65985" y="332028"/>
                  </a:lnTo>
                  <a:lnTo>
                    <a:pt x="77574" y="314050"/>
                  </a:lnTo>
                  <a:lnTo>
                    <a:pt x="94545" y="264380"/>
                  </a:lnTo>
                  <a:lnTo>
                    <a:pt x="106823" y="201103"/>
                  </a:lnTo>
                  <a:lnTo>
                    <a:pt x="104150" y="149659"/>
                  </a:lnTo>
                  <a:lnTo>
                    <a:pt x="101669" y="98541"/>
                  </a:lnTo>
                  <a:lnTo>
                    <a:pt x="90942" y="41873"/>
                  </a:lnTo>
                  <a:lnTo>
                    <a:pt x="83206" y="19756"/>
                  </a:lnTo>
                  <a:lnTo>
                    <a:pt x="71969" y="2127"/>
                  </a:lnTo>
                  <a:lnTo>
                    <a:pt x="66867" y="0"/>
                  </a:lnTo>
                  <a:lnTo>
                    <a:pt x="62296" y="2091"/>
                  </a:lnTo>
                  <a:lnTo>
                    <a:pt x="58078" y="6995"/>
                  </a:lnTo>
                  <a:lnTo>
                    <a:pt x="51310" y="62958"/>
                  </a:lnTo>
                  <a:lnTo>
                    <a:pt x="53092" y="121499"/>
                  </a:lnTo>
                  <a:lnTo>
                    <a:pt x="64363" y="178123"/>
                  </a:lnTo>
                  <a:lnTo>
                    <a:pt x="79024" y="234368"/>
                  </a:lnTo>
                  <a:lnTo>
                    <a:pt x="102286" y="290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21761" y="317960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4472" y="33622"/>
                  </a:lnTo>
                  <a:lnTo>
                    <a:pt x="22876" y="79084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32290" y="3105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16518" y="3159757"/>
              <a:ext cx="94757" cy="98291"/>
            </a:xfrm>
            <a:custGeom>
              <a:avLst/>
              <a:gdLst/>
              <a:ahLst/>
              <a:cxnLst/>
              <a:rect l="0" t="0" r="0" b="0"/>
              <a:pathLst>
                <a:path w="94757" h="98291">
                  <a:moveTo>
                    <a:pt x="0" y="51434"/>
                  </a:moveTo>
                  <a:lnTo>
                    <a:pt x="15618" y="98290"/>
                  </a:lnTo>
                  <a:lnTo>
                    <a:pt x="5841" y="68956"/>
                  </a:lnTo>
                  <a:lnTo>
                    <a:pt x="5715" y="49863"/>
                  </a:lnTo>
                  <a:lnTo>
                    <a:pt x="15167" y="9010"/>
                  </a:lnTo>
                  <a:lnTo>
                    <a:pt x="20640" y="3264"/>
                  </a:lnTo>
                  <a:lnTo>
                    <a:pt x="27798" y="604"/>
                  </a:lnTo>
                  <a:lnTo>
                    <a:pt x="36079" y="0"/>
                  </a:lnTo>
                  <a:lnTo>
                    <a:pt x="51520" y="5568"/>
                  </a:lnTo>
                  <a:lnTo>
                    <a:pt x="58913" y="10328"/>
                  </a:lnTo>
                  <a:lnTo>
                    <a:pt x="70247" y="24976"/>
                  </a:lnTo>
                  <a:lnTo>
                    <a:pt x="94756" y="83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91866" y="3021678"/>
              <a:ext cx="215507" cy="253600"/>
            </a:xfrm>
            <a:custGeom>
              <a:avLst/>
              <a:gdLst/>
              <a:ahLst/>
              <a:cxnLst/>
              <a:rect l="0" t="0" r="0" b="0"/>
              <a:pathLst>
                <a:path w="215507" h="253600">
                  <a:moveTo>
                    <a:pt x="61564" y="0"/>
                  </a:moveTo>
                  <a:lnTo>
                    <a:pt x="39207" y="5589"/>
                  </a:lnTo>
                  <a:lnTo>
                    <a:pt x="31451" y="10746"/>
                  </a:lnTo>
                  <a:lnTo>
                    <a:pt x="19714" y="25833"/>
                  </a:lnTo>
                  <a:lnTo>
                    <a:pt x="6530" y="54058"/>
                  </a:lnTo>
                  <a:lnTo>
                    <a:pt x="0" y="104612"/>
                  </a:lnTo>
                  <a:lnTo>
                    <a:pt x="1209" y="149280"/>
                  </a:lnTo>
                  <a:lnTo>
                    <a:pt x="27116" y="209720"/>
                  </a:lnTo>
                  <a:lnTo>
                    <a:pt x="46417" y="233845"/>
                  </a:lnTo>
                  <a:lnTo>
                    <a:pt x="64191" y="248601"/>
                  </a:lnTo>
                  <a:lnTo>
                    <a:pt x="86908" y="253599"/>
                  </a:lnTo>
                  <a:lnTo>
                    <a:pt x="134030" y="247276"/>
                  </a:lnTo>
                  <a:lnTo>
                    <a:pt x="160894" y="232495"/>
                  </a:lnTo>
                  <a:lnTo>
                    <a:pt x="198112" y="196574"/>
                  </a:lnTo>
                  <a:lnTo>
                    <a:pt x="205239" y="187202"/>
                  </a:lnTo>
                  <a:lnTo>
                    <a:pt x="213157" y="164309"/>
                  </a:lnTo>
                  <a:lnTo>
                    <a:pt x="215506" y="138537"/>
                  </a:lnTo>
                  <a:lnTo>
                    <a:pt x="209082" y="97720"/>
                  </a:lnTo>
                  <a:lnTo>
                    <a:pt x="198877" y="69948"/>
                  </a:lnTo>
                  <a:lnTo>
                    <a:pt x="183423" y="48246"/>
                  </a:lnTo>
                  <a:lnTo>
                    <a:pt x="174389" y="39183"/>
                  </a:lnTo>
                  <a:lnTo>
                    <a:pt x="151873" y="29113"/>
                  </a:lnTo>
                  <a:lnTo>
                    <a:pt x="92513" y="13431"/>
                  </a:lnTo>
                  <a:lnTo>
                    <a:pt x="8262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67207" y="3116435"/>
              <a:ext cx="104236" cy="121642"/>
            </a:xfrm>
            <a:custGeom>
              <a:avLst/>
              <a:gdLst/>
              <a:ahLst/>
              <a:cxnLst/>
              <a:rect l="0" t="0" r="0" b="0"/>
              <a:pathLst>
                <a:path w="104236" h="121642">
                  <a:moveTo>
                    <a:pt x="54720" y="10528"/>
                  </a:moveTo>
                  <a:lnTo>
                    <a:pt x="30673" y="20104"/>
                  </a:lnTo>
                  <a:lnTo>
                    <a:pt x="16347" y="30772"/>
                  </a:lnTo>
                  <a:lnTo>
                    <a:pt x="716" y="55521"/>
                  </a:lnTo>
                  <a:lnTo>
                    <a:pt x="0" y="65090"/>
                  </a:lnTo>
                  <a:lnTo>
                    <a:pt x="5444" y="85081"/>
                  </a:lnTo>
                  <a:lnTo>
                    <a:pt x="21662" y="110477"/>
                  </a:lnTo>
                  <a:lnTo>
                    <a:pt x="40808" y="119291"/>
                  </a:lnTo>
                  <a:lnTo>
                    <a:pt x="52464" y="121641"/>
                  </a:lnTo>
                  <a:lnTo>
                    <a:pt x="62575" y="120868"/>
                  </a:lnTo>
                  <a:lnTo>
                    <a:pt x="80048" y="113771"/>
                  </a:lnTo>
                  <a:lnTo>
                    <a:pt x="92493" y="99698"/>
                  </a:lnTo>
                  <a:lnTo>
                    <a:pt x="100754" y="80575"/>
                  </a:lnTo>
                  <a:lnTo>
                    <a:pt x="104235" y="44671"/>
                  </a:lnTo>
                  <a:lnTo>
                    <a:pt x="100903" y="22193"/>
                  </a:lnTo>
                  <a:lnTo>
                    <a:pt x="97207" y="14795"/>
                  </a:lnTo>
                  <a:lnTo>
                    <a:pt x="92404" y="9864"/>
                  </a:lnTo>
                  <a:lnTo>
                    <a:pt x="757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06155" y="3095378"/>
              <a:ext cx="105286" cy="109834"/>
            </a:xfrm>
            <a:custGeom>
              <a:avLst/>
              <a:gdLst/>
              <a:ahLst/>
              <a:cxnLst/>
              <a:rect l="0" t="0" r="0" b="0"/>
              <a:pathLst>
                <a:path w="105286" h="109834">
                  <a:moveTo>
                    <a:pt x="0" y="73699"/>
                  </a:moveTo>
                  <a:lnTo>
                    <a:pt x="29309" y="108597"/>
                  </a:lnTo>
                  <a:lnTo>
                    <a:pt x="32407" y="109833"/>
                  </a:lnTo>
                  <a:lnTo>
                    <a:pt x="33303" y="105977"/>
                  </a:lnTo>
                  <a:lnTo>
                    <a:pt x="20284" y="51779"/>
                  </a:lnTo>
                  <a:lnTo>
                    <a:pt x="17032" y="41538"/>
                  </a:lnTo>
                  <a:lnTo>
                    <a:pt x="18374" y="33541"/>
                  </a:lnTo>
                  <a:lnTo>
                    <a:pt x="22778" y="27040"/>
                  </a:lnTo>
                  <a:lnTo>
                    <a:pt x="38199" y="16697"/>
                  </a:lnTo>
                  <a:lnTo>
                    <a:pt x="79988" y="36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00953" y="3011150"/>
              <a:ext cx="197190" cy="284270"/>
            </a:xfrm>
            <a:custGeom>
              <a:avLst/>
              <a:gdLst/>
              <a:ahLst/>
              <a:cxnLst/>
              <a:rect l="0" t="0" r="0" b="0"/>
              <a:pathLst>
                <a:path w="197190" h="284270">
                  <a:moveTo>
                    <a:pt x="115814" y="0"/>
                  </a:moveTo>
                  <a:lnTo>
                    <a:pt x="57197" y="0"/>
                  </a:lnTo>
                  <a:lnTo>
                    <a:pt x="22407" y="5589"/>
                  </a:lnTo>
                  <a:lnTo>
                    <a:pt x="16108" y="10745"/>
                  </a:lnTo>
                  <a:lnTo>
                    <a:pt x="13078" y="17692"/>
                  </a:lnTo>
                  <a:lnTo>
                    <a:pt x="12832" y="34769"/>
                  </a:lnTo>
                  <a:lnTo>
                    <a:pt x="25332" y="84647"/>
                  </a:lnTo>
                  <a:lnTo>
                    <a:pt x="32096" y="91526"/>
                  </a:lnTo>
                  <a:lnTo>
                    <a:pt x="89653" y="109062"/>
                  </a:lnTo>
                  <a:lnTo>
                    <a:pt x="148414" y="144529"/>
                  </a:lnTo>
                  <a:lnTo>
                    <a:pt x="173696" y="170725"/>
                  </a:lnTo>
                  <a:lnTo>
                    <a:pt x="190416" y="200714"/>
                  </a:lnTo>
                  <a:lnTo>
                    <a:pt x="197189" y="237415"/>
                  </a:lnTo>
                  <a:lnTo>
                    <a:pt x="194631" y="247184"/>
                  </a:lnTo>
                  <a:lnTo>
                    <a:pt x="189415" y="254866"/>
                  </a:lnTo>
                  <a:lnTo>
                    <a:pt x="174262" y="266522"/>
                  </a:lnTo>
                  <a:lnTo>
                    <a:pt x="155829" y="275602"/>
                  </a:lnTo>
                  <a:lnTo>
                    <a:pt x="135938" y="277298"/>
                  </a:lnTo>
                  <a:lnTo>
                    <a:pt x="75700" y="274209"/>
                  </a:lnTo>
                  <a:lnTo>
                    <a:pt x="26998" y="27695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35677" y="3990300"/>
            <a:ext cx="369844" cy="423273"/>
            <a:chOff x="235677" y="3990300"/>
            <a:chExt cx="369844" cy="423273"/>
          </a:xfrm>
        </p:grpSpPr>
        <p:sp>
          <p:nvSpPr>
            <p:cNvPr id="104" name="Freeform 103"/>
            <p:cNvSpPr/>
            <p:nvPr/>
          </p:nvSpPr>
          <p:spPr>
            <a:xfrm>
              <a:off x="235677" y="3990300"/>
              <a:ext cx="158029" cy="423273"/>
            </a:xfrm>
            <a:custGeom>
              <a:avLst/>
              <a:gdLst/>
              <a:ahLst/>
              <a:cxnLst/>
              <a:rect l="0" t="0" r="0" b="0"/>
              <a:pathLst>
                <a:path w="158029" h="423273">
                  <a:moveTo>
                    <a:pt x="132820" y="0"/>
                  </a:moveTo>
                  <a:lnTo>
                    <a:pt x="93278" y="55660"/>
                  </a:lnTo>
                  <a:lnTo>
                    <a:pt x="65092" y="106852"/>
                  </a:lnTo>
                  <a:lnTo>
                    <a:pt x="36496" y="167045"/>
                  </a:lnTo>
                  <a:lnTo>
                    <a:pt x="17262" y="229246"/>
                  </a:lnTo>
                  <a:lnTo>
                    <a:pt x="662" y="286296"/>
                  </a:lnTo>
                  <a:lnTo>
                    <a:pt x="0" y="346108"/>
                  </a:lnTo>
                  <a:lnTo>
                    <a:pt x="5939" y="373754"/>
                  </a:lnTo>
                  <a:lnTo>
                    <a:pt x="16377" y="397740"/>
                  </a:lnTo>
                  <a:lnTo>
                    <a:pt x="31934" y="413860"/>
                  </a:lnTo>
                  <a:lnTo>
                    <a:pt x="40996" y="419796"/>
                  </a:lnTo>
                  <a:lnTo>
                    <a:pt x="60424" y="423272"/>
                  </a:lnTo>
                  <a:lnTo>
                    <a:pt x="80757" y="419748"/>
                  </a:lnTo>
                  <a:lnTo>
                    <a:pt x="101492" y="410383"/>
                  </a:lnTo>
                  <a:lnTo>
                    <a:pt x="127307" y="386367"/>
                  </a:lnTo>
                  <a:lnTo>
                    <a:pt x="152689" y="328159"/>
                  </a:lnTo>
                  <a:lnTo>
                    <a:pt x="158028" y="306116"/>
                  </a:lnTo>
                  <a:lnTo>
                    <a:pt x="156502" y="284620"/>
                  </a:lnTo>
                  <a:lnTo>
                    <a:pt x="152117" y="276315"/>
                  </a:lnTo>
                  <a:lnTo>
                    <a:pt x="137887" y="263967"/>
                  </a:lnTo>
                  <a:lnTo>
                    <a:pt x="129179" y="261376"/>
                  </a:lnTo>
                  <a:lnTo>
                    <a:pt x="110145" y="261616"/>
                  </a:lnTo>
                  <a:lnTo>
                    <a:pt x="93106" y="268742"/>
                  </a:lnTo>
                  <a:lnTo>
                    <a:pt x="63104" y="292381"/>
                  </a:lnTo>
                  <a:lnTo>
                    <a:pt x="38063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4839" y="4026276"/>
              <a:ext cx="110682" cy="153538"/>
            </a:xfrm>
            <a:custGeom>
              <a:avLst/>
              <a:gdLst/>
              <a:ahLst/>
              <a:cxnLst/>
              <a:rect l="0" t="0" r="0" b="0"/>
              <a:pathLst>
                <a:path w="110682" h="153538">
                  <a:moveTo>
                    <a:pt x="0" y="27195"/>
                  </a:moveTo>
                  <a:lnTo>
                    <a:pt x="11178" y="10427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73217" y="2500"/>
                  </a:lnTo>
                  <a:lnTo>
                    <a:pt x="105142" y="10649"/>
                  </a:lnTo>
                  <a:lnTo>
                    <a:pt x="109869" y="14995"/>
                  </a:lnTo>
                  <a:lnTo>
                    <a:pt x="110681" y="20232"/>
                  </a:lnTo>
                  <a:lnTo>
                    <a:pt x="105343" y="32289"/>
                  </a:lnTo>
                  <a:lnTo>
                    <a:pt x="61470" y="92508"/>
                  </a:lnTo>
                  <a:lnTo>
                    <a:pt x="60867" y="102322"/>
                  </a:lnTo>
                  <a:lnTo>
                    <a:pt x="73699" y="1535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9067" y="434826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968621" y="3927129"/>
            <a:ext cx="409018" cy="347442"/>
            <a:chOff x="968621" y="3927129"/>
            <a:chExt cx="409018" cy="347442"/>
          </a:xfrm>
        </p:grpSpPr>
        <p:sp>
          <p:nvSpPr>
            <p:cNvPr id="108" name="Freeform 107"/>
            <p:cNvSpPr/>
            <p:nvPr/>
          </p:nvSpPr>
          <p:spPr>
            <a:xfrm>
              <a:off x="979150" y="3927129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9575" y="24047"/>
                  </a:lnTo>
                  <a:lnTo>
                    <a:pt x="52997" y="82003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68621" y="3927129"/>
              <a:ext cx="178986" cy="347442"/>
            </a:xfrm>
            <a:custGeom>
              <a:avLst/>
              <a:gdLst/>
              <a:ahLst/>
              <a:cxnLst/>
              <a:rect l="0" t="0" r="0" b="0"/>
              <a:pathLst>
                <a:path w="178986" h="347442">
                  <a:moveTo>
                    <a:pt x="178985" y="0"/>
                  </a:moveTo>
                  <a:lnTo>
                    <a:pt x="162217" y="11179"/>
                  </a:lnTo>
                  <a:lnTo>
                    <a:pt x="119392" y="73217"/>
                  </a:lnTo>
                  <a:lnTo>
                    <a:pt x="91261" y="124124"/>
                  </a:lnTo>
                  <a:lnTo>
                    <a:pt x="61743" y="187603"/>
                  </a:lnTo>
                  <a:lnTo>
                    <a:pt x="46035" y="239655"/>
                  </a:lnTo>
                  <a:lnTo>
                    <a:pt x="28547" y="29187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88137" y="4088500"/>
              <a:ext cx="116130" cy="178580"/>
            </a:xfrm>
            <a:custGeom>
              <a:avLst/>
              <a:gdLst/>
              <a:ahLst/>
              <a:cxnLst/>
              <a:rect l="0" t="0" r="0" b="0"/>
              <a:pathLst>
                <a:path w="116130" h="178580">
                  <a:moveTo>
                    <a:pt x="17355" y="59728"/>
                  </a:moveTo>
                  <a:lnTo>
                    <a:pt x="54833" y="68061"/>
                  </a:lnTo>
                  <a:lnTo>
                    <a:pt x="78465" y="66941"/>
                  </a:lnTo>
                  <a:lnTo>
                    <a:pt x="100667" y="58644"/>
                  </a:lnTo>
                  <a:lnTo>
                    <a:pt x="107991" y="50817"/>
                  </a:lnTo>
                  <a:lnTo>
                    <a:pt x="116129" y="29641"/>
                  </a:lnTo>
                  <a:lnTo>
                    <a:pt x="114790" y="20953"/>
                  </a:lnTo>
                  <a:lnTo>
                    <a:pt x="110388" y="13991"/>
                  </a:lnTo>
                  <a:lnTo>
                    <a:pt x="103943" y="8179"/>
                  </a:lnTo>
                  <a:lnTo>
                    <a:pt x="84305" y="1722"/>
                  </a:lnTo>
                  <a:lnTo>
                    <a:pt x="72516" y="0"/>
                  </a:lnTo>
                  <a:lnTo>
                    <a:pt x="53179" y="4326"/>
                  </a:lnTo>
                  <a:lnTo>
                    <a:pt x="44747" y="8756"/>
                  </a:lnTo>
                  <a:lnTo>
                    <a:pt x="32259" y="23035"/>
                  </a:lnTo>
                  <a:lnTo>
                    <a:pt x="4846" y="72140"/>
                  </a:lnTo>
                  <a:lnTo>
                    <a:pt x="0" y="109289"/>
                  </a:lnTo>
                  <a:lnTo>
                    <a:pt x="3013" y="132058"/>
                  </a:lnTo>
                  <a:lnTo>
                    <a:pt x="14490" y="150756"/>
                  </a:lnTo>
                  <a:lnTo>
                    <a:pt x="31289" y="165695"/>
                  </a:lnTo>
                  <a:lnTo>
                    <a:pt x="50454" y="176235"/>
                  </a:lnTo>
                  <a:lnTo>
                    <a:pt x="70670" y="178579"/>
                  </a:lnTo>
                  <a:lnTo>
                    <a:pt x="101583" y="1755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261513" y="4082284"/>
              <a:ext cx="116126" cy="163900"/>
            </a:xfrm>
            <a:custGeom>
              <a:avLst/>
              <a:gdLst/>
              <a:ahLst/>
              <a:cxnLst/>
              <a:rect l="0" t="0" r="0" b="0"/>
              <a:pathLst>
                <a:path w="116126" h="163900">
                  <a:moveTo>
                    <a:pt x="75606" y="13301"/>
                  </a:moveTo>
                  <a:lnTo>
                    <a:pt x="64427" y="2123"/>
                  </a:lnTo>
                  <a:lnTo>
                    <a:pt x="57625" y="0"/>
                  </a:lnTo>
                  <a:lnTo>
                    <a:pt x="40708" y="760"/>
                  </a:lnTo>
                  <a:lnTo>
                    <a:pt x="24611" y="8117"/>
                  </a:lnTo>
                  <a:lnTo>
                    <a:pt x="17043" y="13355"/>
                  </a:lnTo>
                  <a:lnTo>
                    <a:pt x="5514" y="28533"/>
                  </a:lnTo>
                  <a:lnTo>
                    <a:pt x="802" y="37494"/>
                  </a:lnTo>
                  <a:lnTo>
                    <a:pt x="0" y="45807"/>
                  </a:lnTo>
                  <a:lnTo>
                    <a:pt x="5349" y="61284"/>
                  </a:lnTo>
                  <a:lnTo>
                    <a:pt x="12390" y="66346"/>
                  </a:lnTo>
                  <a:lnTo>
                    <a:pt x="74278" y="85158"/>
                  </a:lnTo>
                  <a:lnTo>
                    <a:pt x="98739" y="103742"/>
                  </a:lnTo>
                  <a:lnTo>
                    <a:pt x="113573" y="121348"/>
                  </a:lnTo>
                  <a:lnTo>
                    <a:pt x="116125" y="129786"/>
                  </a:lnTo>
                  <a:lnTo>
                    <a:pt x="115487" y="137751"/>
                  </a:lnTo>
                  <a:lnTo>
                    <a:pt x="112722" y="145401"/>
                  </a:lnTo>
                  <a:lnTo>
                    <a:pt x="100291" y="157020"/>
                  </a:lnTo>
                  <a:lnTo>
                    <a:pt x="92062" y="161756"/>
                  </a:lnTo>
                  <a:lnTo>
                    <a:pt x="73561" y="163899"/>
                  </a:lnTo>
                  <a:lnTo>
                    <a:pt x="44020" y="160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568746" y="3734525"/>
            <a:ext cx="3218994" cy="550574"/>
            <a:chOff x="1568746" y="3734525"/>
            <a:chExt cx="3218994" cy="550574"/>
          </a:xfrm>
        </p:grpSpPr>
        <p:sp>
          <p:nvSpPr>
            <p:cNvPr id="113" name="Freeform 112"/>
            <p:cNvSpPr/>
            <p:nvPr/>
          </p:nvSpPr>
          <p:spPr>
            <a:xfrm>
              <a:off x="1568746" y="4012541"/>
              <a:ext cx="236600" cy="198859"/>
            </a:xfrm>
            <a:custGeom>
              <a:avLst/>
              <a:gdLst/>
              <a:ahLst/>
              <a:cxnLst/>
              <a:rect l="0" t="0" r="0" b="0"/>
              <a:pathLst>
                <a:path w="236600" h="198859">
                  <a:moveTo>
                    <a:pt x="0" y="93573"/>
                  </a:moveTo>
                  <a:lnTo>
                    <a:pt x="37478" y="85239"/>
                  </a:lnTo>
                  <a:lnTo>
                    <a:pt x="88901" y="83478"/>
                  </a:lnTo>
                  <a:lnTo>
                    <a:pt x="144119" y="83130"/>
                  </a:lnTo>
                  <a:lnTo>
                    <a:pt x="200087" y="83061"/>
                  </a:lnTo>
                  <a:lnTo>
                    <a:pt x="214109" y="83055"/>
                  </a:lnTo>
                  <a:lnTo>
                    <a:pt x="221118" y="79542"/>
                  </a:lnTo>
                  <a:lnTo>
                    <a:pt x="223451" y="73690"/>
                  </a:lnTo>
                  <a:lnTo>
                    <a:pt x="222667" y="66280"/>
                  </a:lnTo>
                  <a:lnTo>
                    <a:pt x="215556" y="51807"/>
                  </a:lnTo>
                  <a:lnTo>
                    <a:pt x="203427" y="37576"/>
                  </a:lnTo>
                  <a:lnTo>
                    <a:pt x="159856" y="0"/>
                  </a:lnTo>
                  <a:lnTo>
                    <a:pt x="197292" y="38152"/>
                  </a:lnTo>
                  <a:lnTo>
                    <a:pt x="223403" y="58694"/>
                  </a:lnTo>
                  <a:lnTo>
                    <a:pt x="229654" y="67981"/>
                  </a:lnTo>
                  <a:lnTo>
                    <a:pt x="236599" y="90777"/>
                  </a:lnTo>
                  <a:lnTo>
                    <a:pt x="236111" y="101068"/>
                  </a:lnTo>
                  <a:lnTo>
                    <a:pt x="229331" y="118741"/>
                  </a:lnTo>
                  <a:lnTo>
                    <a:pt x="198102" y="178162"/>
                  </a:lnTo>
                  <a:lnTo>
                    <a:pt x="189513" y="1988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33731" y="3943624"/>
              <a:ext cx="179495" cy="267776"/>
            </a:xfrm>
            <a:custGeom>
              <a:avLst/>
              <a:gdLst/>
              <a:ahLst/>
              <a:cxnLst/>
              <a:rect l="0" t="0" r="0" b="0"/>
              <a:pathLst>
                <a:path w="179495" h="267776">
                  <a:moveTo>
                    <a:pt x="77212" y="267775"/>
                  </a:moveTo>
                  <a:lnTo>
                    <a:pt x="66033" y="256596"/>
                  </a:lnTo>
                  <a:lnTo>
                    <a:pt x="60545" y="238630"/>
                  </a:lnTo>
                  <a:lnTo>
                    <a:pt x="48327" y="183868"/>
                  </a:lnTo>
                  <a:lnTo>
                    <a:pt x="31482" y="125357"/>
                  </a:lnTo>
                  <a:lnTo>
                    <a:pt x="17529" y="72010"/>
                  </a:lnTo>
                  <a:lnTo>
                    <a:pt x="0" y="15654"/>
                  </a:lnTo>
                  <a:lnTo>
                    <a:pt x="2340" y="8447"/>
                  </a:lnTo>
                  <a:lnTo>
                    <a:pt x="8580" y="3643"/>
                  </a:lnTo>
                  <a:lnTo>
                    <a:pt x="17419" y="439"/>
                  </a:lnTo>
                  <a:lnTo>
                    <a:pt x="36599" y="0"/>
                  </a:lnTo>
                  <a:lnTo>
                    <a:pt x="56822" y="4874"/>
                  </a:lnTo>
                  <a:lnTo>
                    <a:pt x="118214" y="33065"/>
                  </a:lnTo>
                  <a:lnTo>
                    <a:pt x="142523" y="52522"/>
                  </a:lnTo>
                  <a:lnTo>
                    <a:pt x="163374" y="79993"/>
                  </a:lnTo>
                  <a:lnTo>
                    <a:pt x="176310" y="111530"/>
                  </a:lnTo>
                  <a:lnTo>
                    <a:pt x="179494" y="149990"/>
                  </a:lnTo>
                  <a:lnTo>
                    <a:pt x="172378" y="188682"/>
                  </a:lnTo>
                  <a:lnTo>
                    <a:pt x="162012" y="207666"/>
                  </a:lnTo>
                  <a:lnTo>
                    <a:pt x="137433" y="231507"/>
                  </a:lnTo>
                  <a:lnTo>
                    <a:pt x="107923" y="247800"/>
                  </a:lnTo>
                  <a:lnTo>
                    <a:pt x="56155" y="257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89927" y="408505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89927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263626" y="4032414"/>
              <a:ext cx="63173" cy="151018"/>
            </a:xfrm>
            <a:custGeom>
              <a:avLst/>
              <a:gdLst/>
              <a:ahLst/>
              <a:cxnLst/>
              <a:rect l="0" t="0" r="0" b="0"/>
              <a:pathLst>
                <a:path w="63173" h="151018">
                  <a:moveTo>
                    <a:pt x="0" y="42114"/>
                  </a:moveTo>
                  <a:lnTo>
                    <a:pt x="25194" y="95989"/>
                  </a:lnTo>
                  <a:lnTo>
                    <a:pt x="45245" y="147561"/>
                  </a:lnTo>
                  <a:lnTo>
                    <a:pt x="48880" y="151017"/>
                  </a:lnTo>
                  <a:lnTo>
                    <a:pt x="52474" y="149811"/>
                  </a:lnTo>
                  <a:lnTo>
                    <a:pt x="56040" y="145498"/>
                  </a:lnTo>
                  <a:lnTo>
                    <a:pt x="61059" y="117070"/>
                  </a:lnTo>
                  <a:lnTo>
                    <a:pt x="62754" y="58307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00497" y="4074528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5589" y="62093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00497" y="3958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55331" y="4026825"/>
              <a:ext cx="111148" cy="127950"/>
            </a:xfrm>
            <a:custGeom>
              <a:avLst/>
              <a:gdLst/>
              <a:ahLst/>
              <a:cxnLst/>
              <a:rect l="0" t="0" r="0" b="0"/>
              <a:pathLst>
                <a:path w="111148" h="127950">
                  <a:moveTo>
                    <a:pt x="71508" y="5589"/>
                  </a:moveTo>
                  <a:lnTo>
                    <a:pt x="54740" y="0"/>
                  </a:lnTo>
                  <a:lnTo>
                    <a:pt x="37150" y="376"/>
                  </a:lnTo>
                  <a:lnTo>
                    <a:pt x="27545" y="2113"/>
                  </a:lnTo>
                  <a:lnTo>
                    <a:pt x="10635" y="13403"/>
                  </a:lnTo>
                  <a:lnTo>
                    <a:pt x="2850" y="21327"/>
                  </a:lnTo>
                  <a:lnTo>
                    <a:pt x="0" y="28949"/>
                  </a:lnTo>
                  <a:lnTo>
                    <a:pt x="439" y="36370"/>
                  </a:lnTo>
                  <a:lnTo>
                    <a:pt x="3072" y="43657"/>
                  </a:lnTo>
                  <a:lnTo>
                    <a:pt x="15355" y="54874"/>
                  </a:lnTo>
                  <a:lnTo>
                    <a:pt x="72124" y="78994"/>
                  </a:lnTo>
                  <a:lnTo>
                    <a:pt x="91669" y="87346"/>
                  </a:lnTo>
                  <a:lnTo>
                    <a:pt x="108154" y="98858"/>
                  </a:lnTo>
                  <a:lnTo>
                    <a:pt x="111147" y="105203"/>
                  </a:lnTo>
                  <a:lnTo>
                    <a:pt x="110802" y="111773"/>
                  </a:lnTo>
                  <a:lnTo>
                    <a:pt x="108233" y="118492"/>
                  </a:lnTo>
                  <a:lnTo>
                    <a:pt x="101840" y="122972"/>
                  </a:lnTo>
                  <a:lnTo>
                    <a:pt x="82259" y="127949"/>
                  </a:lnTo>
                  <a:lnTo>
                    <a:pt x="50517" y="125162"/>
                  </a:lnTo>
                  <a:lnTo>
                    <a:pt x="18866" y="1108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37063" y="4095585"/>
              <a:ext cx="16119" cy="73701"/>
            </a:xfrm>
            <a:custGeom>
              <a:avLst/>
              <a:gdLst/>
              <a:ahLst/>
              <a:cxnLst/>
              <a:rect l="0" t="0" r="0" b="0"/>
              <a:pathLst>
                <a:path w="16119" h="7370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442" y="51535"/>
                  </a:lnTo>
                  <a:lnTo>
                    <a:pt x="16118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632124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705823" y="3885015"/>
              <a:ext cx="138159" cy="221100"/>
            </a:xfrm>
            <a:custGeom>
              <a:avLst/>
              <a:gdLst/>
              <a:ahLst/>
              <a:cxnLst/>
              <a:rect l="0" t="0" r="0" b="0"/>
              <a:pathLst>
                <a:path w="138159" h="221100">
                  <a:moveTo>
                    <a:pt x="0" y="0"/>
                  </a:moveTo>
                  <a:lnTo>
                    <a:pt x="3120" y="42692"/>
                  </a:lnTo>
                  <a:lnTo>
                    <a:pt x="17959" y="102068"/>
                  </a:lnTo>
                  <a:lnTo>
                    <a:pt x="28548" y="153003"/>
                  </a:lnTo>
                  <a:lnTo>
                    <a:pt x="29066" y="175626"/>
                  </a:lnTo>
                  <a:lnTo>
                    <a:pt x="27566" y="176745"/>
                  </a:lnTo>
                  <a:lnTo>
                    <a:pt x="25397" y="173982"/>
                  </a:lnTo>
                  <a:lnTo>
                    <a:pt x="26105" y="161554"/>
                  </a:lnTo>
                  <a:lnTo>
                    <a:pt x="27932" y="153326"/>
                  </a:lnTo>
                  <a:lnTo>
                    <a:pt x="32660" y="146671"/>
                  </a:lnTo>
                  <a:lnTo>
                    <a:pt x="47271" y="136157"/>
                  </a:lnTo>
                  <a:lnTo>
                    <a:pt x="65463" y="133824"/>
                  </a:lnTo>
                  <a:lnTo>
                    <a:pt x="75228" y="134840"/>
                  </a:lnTo>
                  <a:lnTo>
                    <a:pt x="92317" y="142207"/>
                  </a:lnTo>
                  <a:lnTo>
                    <a:pt x="122351" y="166001"/>
                  </a:lnTo>
                  <a:lnTo>
                    <a:pt x="138158" y="191905"/>
                  </a:lnTo>
                  <a:lnTo>
                    <a:pt x="137729" y="199296"/>
                  </a:lnTo>
                  <a:lnTo>
                    <a:pt x="133933" y="205394"/>
                  </a:lnTo>
                  <a:lnTo>
                    <a:pt x="127894" y="210629"/>
                  </a:lnTo>
                  <a:lnTo>
                    <a:pt x="108705" y="216445"/>
                  </a:lnTo>
                  <a:lnTo>
                    <a:pt x="7370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84808" y="3895544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3119" y="62477"/>
                  </a:lnTo>
                  <a:lnTo>
                    <a:pt x="9065" y="124775"/>
                  </a:lnTo>
                  <a:lnTo>
                    <a:pt x="18645" y="183831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37450" y="4008554"/>
              <a:ext cx="115989" cy="108635"/>
            </a:xfrm>
            <a:custGeom>
              <a:avLst/>
              <a:gdLst/>
              <a:ahLst/>
              <a:cxnLst/>
              <a:rect l="0" t="0" r="0" b="0"/>
              <a:pathLst>
                <a:path w="115989" h="108635">
                  <a:moveTo>
                    <a:pt x="0" y="76503"/>
                  </a:moveTo>
                  <a:lnTo>
                    <a:pt x="42692" y="73383"/>
                  </a:lnTo>
                  <a:lnTo>
                    <a:pt x="93663" y="57374"/>
                  </a:lnTo>
                  <a:lnTo>
                    <a:pt x="110258" y="46164"/>
                  </a:lnTo>
                  <a:lnTo>
                    <a:pt x="114450" y="38729"/>
                  </a:lnTo>
                  <a:lnTo>
                    <a:pt x="115988" y="21110"/>
                  </a:lnTo>
                  <a:lnTo>
                    <a:pt x="112420" y="13838"/>
                  </a:lnTo>
                  <a:lnTo>
                    <a:pt x="99098" y="2638"/>
                  </a:lnTo>
                  <a:lnTo>
                    <a:pt x="78359" y="0"/>
                  </a:lnTo>
                  <a:lnTo>
                    <a:pt x="66277" y="934"/>
                  </a:lnTo>
                  <a:lnTo>
                    <a:pt x="46614" y="11332"/>
                  </a:lnTo>
                  <a:lnTo>
                    <a:pt x="38095" y="19017"/>
                  </a:lnTo>
                  <a:lnTo>
                    <a:pt x="28630" y="40035"/>
                  </a:lnTo>
                  <a:lnTo>
                    <a:pt x="25593" y="63804"/>
                  </a:lnTo>
                  <a:lnTo>
                    <a:pt x="28142" y="86066"/>
                  </a:lnTo>
                  <a:lnTo>
                    <a:pt x="32800" y="94577"/>
                  </a:lnTo>
                  <a:lnTo>
                    <a:pt x="47333" y="107152"/>
                  </a:lnTo>
                  <a:lnTo>
                    <a:pt x="56122" y="108634"/>
                  </a:lnTo>
                  <a:lnTo>
                    <a:pt x="94757" y="975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16130" y="3863958"/>
              <a:ext cx="113901" cy="247559"/>
            </a:xfrm>
            <a:custGeom>
              <a:avLst/>
              <a:gdLst/>
              <a:ahLst/>
              <a:cxnLst/>
              <a:rect l="0" t="0" r="0" b="0"/>
              <a:pathLst>
                <a:path w="113901" h="247559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3" y="92999"/>
                  </a:lnTo>
                  <a:lnTo>
                    <a:pt x="22120" y="147745"/>
                  </a:lnTo>
                  <a:lnTo>
                    <a:pt x="24635" y="166270"/>
                  </a:lnTo>
                  <a:lnTo>
                    <a:pt x="25306" y="164659"/>
                  </a:lnTo>
                  <a:lnTo>
                    <a:pt x="25753" y="158906"/>
                  </a:lnTo>
                  <a:lnTo>
                    <a:pt x="32489" y="146274"/>
                  </a:lnTo>
                  <a:lnTo>
                    <a:pt x="37560" y="139630"/>
                  </a:lnTo>
                  <a:lnTo>
                    <a:pt x="45621" y="136371"/>
                  </a:lnTo>
                  <a:lnTo>
                    <a:pt x="67055" y="135868"/>
                  </a:lnTo>
                  <a:lnTo>
                    <a:pt x="85940" y="142664"/>
                  </a:lnTo>
                  <a:lnTo>
                    <a:pt x="94252" y="147752"/>
                  </a:lnTo>
                  <a:lnTo>
                    <a:pt x="106606" y="162764"/>
                  </a:lnTo>
                  <a:lnTo>
                    <a:pt x="111538" y="171680"/>
                  </a:lnTo>
                  <a:lnTo>
                    <a:pt x="113900" y="194066"/>
                  </a:lnTo>
                  <a:lnTo>
                    <a:pt x="109880" y="217273"/>
                  </a:lnTo>
                  <a:lnTo>
                    <a:pt x="100293" y="235386"/>
                  </a:lnTo>
                  <a:lnTo>
                    <a:pt x="92123" y="241152"/>
                  </a:lnTo>
                  <a:lnTo>
                    <a:pt x="70565" y="247558"/>
                  </a:lnTo>
                  <a:lnTo>
                    <a:pt x="54744" y="247287"/>
                  </a:lnTo>
                  <a:lnTo>
                    <a:pt x="37175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69119" y="3979772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369119" y="3937658"/>
              <a:ext cx="105286" cy="347441"/>
            </a:xfrm>
            <a:custGeom>
              <a:avLst/>
              <a:gdLst/>
              <a:ahLst/>
              <a:cxnLst/>
              <a:rect l="0" t="0" r="0" b="0"/>
              <a:pathLst>
                <a:path w="105286" h="347441">
                  <a:moveTo>
                    <a:pt x="105285" y="0"/>
                  </a:moveTo>
                  <a:lnTo>
                    <a:pt x="87326" y="55044"/>
                  </a:lnTo>
                  <a:lnTo>
                    <a:pt x="70136" y="114512"/>
                  </a:lnTo>
                  <a:lnTo>
                    <a:pt x="54971" y="166076"/>
                  </a:lnTo>
                  <a:lnTo>
                    <a:pt x="33778" y="218202"/>
                  </a:lnTo>
                  <a:lnTo>
                    <a:pt x="14327" y="280595"/>
                  </a:lnTo>
                  <a:lnTo>
                    <a:pt x="3176" y="32253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76880" y="3837998"/>
              <a:ext cx="176551" cy="300080"/>
            </a:xfrm>
            <a:custGeom>
              <a:avLst/>
              <a:gdLst/>
              <a:ahLst/>
              <a:cxnLst/>
              <a:rect l="0" t="0" r="0" b="0"/>
              <a:pathLst>
                <a:path w="176551" h="300080">
                  <a:moveTo>
                    <a:pt x="18622" y="4903"/>
                  </a:moveTo>
                  <a:lnTo>
                    <a:pt x="3968" y="48866"/>
                  </a:lnTo>
                  <a:lnTo>
                    <a:pt x="1834" y="50589"/>
                  </a:lnTo>
                  <a:lnTo>
                    <a:pt x="411" y="47059"/>
                  </a:lnTo>
                  <a:lnTo>
                    <a:pt x="0" y="31828"/>
                  </a:lnTo>
                  <a:lnTo>
                    <a:pt x="3717" y="13360"/>
                  </a:lnTo>
                  <a:lnTo>
                    <a:pt x="9855" y="7032"/>
                  </a:lnTo>
                  <a:lnTo>
                    <a:pt x="29154" y="0"/>
                  </a:lnTo>
                  <a:lnTo>
                    <a:pt x="50209" y="3114"/>
                  </a:lnTo>
                  <a:lnTo>
                    <a:pt x="60737" y="7220"/>
                  </a:lnTo>
                  <a:lnTo>
                    <a:pt x="78674" y="24260"/>
                  </a:lnTo>
                  <a:lnTo>
                    <a:pt x="103664" y="67738"/>
                  </a:lnTo>
                  <a:lnTo>
                    <a:pt x="118696" y="118527"/>
                  </a:lnTo>
                  <a:lnTo>
                    <a:pt x="122878" y="176740"/>
                  </a:lnTo>
                  <a:lnTo>
                    <a:pt x="118115" y="238628"/>
                  </a:lnTo>
                  <a:lnTo>
                    <a:pt x="109245" y="261249"/>
                  </a:lnTo>
                  <a:lnTo>
                    <a:pt x="96333" y="279102"/>
                  </a:lnTo>
                  <a:lnTo>
                    <a:pt x="78897" y="294835"/>
                  </a:lnTo>
                  <a:lnTo>
                    <a:pt x="68164" y="298797"/>
                  </a:lnTo>
                  <a:lnTo>
                    <a:pt x="43760" y="300079"/>
                  </a:lnTo>
                  <a:lnTo>
                    <a:pt x="23556" y="293630"/>
                  </a:lnTo>
                  <a:lnTo>
                    <a:pt x="14892" y="288635"/>
                  </a:lnTo>
                  <a:lnTo>
                    <a:pt x="9117" y="280625"/>
                  </a:lnTo>
                  <a:lnTo>
                    <a:pt x="2699" y="259248"/>
                  </a:lnTo>
                  <a:lnTo>
                    <a:pt x="3327" y="249335"/>
                  </a:lnTo>
                  <a:lnTo>
                    <a:pt x="10265" y="232083"/>
                  </a:lnTo>
                  <a:lnTo>
                    <a:pt x="17730" y="226546"/>
                  </a:lnTo>
                  <a:lnTo>
                    <a:pt x="38503" y="220394"/>
                  </a:lnTo>
                  <a:lnTo>
                    <a:pt x="70916" y="222520"/>
                  </a:lnTo>
                  <a:lnTo>
                    <a:pt x="134405" y="240350"/>
                  </a:lnTo>
                  <a:lnTo>
                    <a:pt x="176550" y="2470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84075" y="3944851"/>
              <a:ext cx="132568" cy="128293"/>
            </a:xfrm>
            <a:custGeom>
              <a:avLst/>
              <a:gdLst/>
              <a:ahLst/>
              <a:cxnLst/>
              <a:rect l="0" t="0" r="0" b="0"/>
              <a:pathLst>
                <a:path w="132568" h="128293">
                  <a:moveTo>
                    <a:pt x="111510" y="55978"/>
                  </a:moveTo>
                  <a:lnTo>
                    <a:pt x="101935" y="31931"/>
                  </a:lnTo>
                  <a:lnTo>
                    <a:pt x="91267" y="17604"/>
                  </a:lnTo>
                  <a:lnTo>
                    <a:pt x="66518" y="1974"/>
                  </a:lnTo>
                  <a:lnTo>
                    <a:pt x="47060" y="0"/>
                  </a:lnTo>
                  <a:lnTo>
                    <a:pt x="36958" y="1112"/>
                  </a:lnTo>
                  <a:lnTo>
                    <a:pt x="19494" y="11705"/>
                  </a:lnTo>
                  <a:lnTo>
                    <a:pt x="11562" y="19444"/>
                  </a:lnTo>
                  <a:lnTo>
                    <a:pt x="2748" y="40520"/>
                  </a:lnTo>
                  <a:lnTo>
                    <a:pt x="0" y="64316"/>
                  </a:lnTo>
                  <a:lnTo>
                    <a:pt x="2678" y="86590"/>
                  </a:lnTo>
                  <a:lnTo>
                    <a:pt x="16353" y="118860"/>
                  </a:lnTo>
                  <a:lnTo>
                    <a:pt x="23505" y="124806"/>
                  </a:lnTo>
                  <a:lnTo>
                    <a:pt x="31783" y="127599"/>
                  </a:lnTo>
                  <a:lnTo>
                    <a:pt x="40811" y="128292"/>
                  </a:lnTo>
                  <a:lnTo>
                    <a:pt x="57082" y="122822"/>
                  </a:lnTo>
                  <a:lnTo>
                    <a:pt x="64696" y="118088"/>
                  </a:lnTo>
                  <a:lnTo>
                    <a:pt x="76276" y="103470"/>
                  </a:lnTo>
                  <a:lnTo>
                    <a:pt x="81002" y="94658"/>
                  </a:lnTo>
                  <a:lnTo>
                    <a:pt x="83133" y="75509"/>
                  </a:lnTo>
                  <a:lnTo>
                    <a:pt x="82064" y="65489"/>
                  </a:lnTo>
                  <a:lnTo>
                    <a:pt x="82520" y="62318"/>
                  </a:lnTo>
                  <a:lnTo>
                    <a:pt x="83995" y="63714"/>
                  </a:lnTo>
                  <a:lnTo>
                    <a:pt x="94767" y="91171"/>
                  </a:lnTo>
                  <a:lnTo>
                    <a:pt x="100348" y="96987"/>
                  </a:lnTo>
                  <a:lnTo>
                    <a:pt x="132567" y="1086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48228" y="3972118"/>
              <a:ext cx="94757" cy="85121"/>
            </a:xfrm>
            <a:custGeom>
              <a:avLst/>
              <a:gdLst/>
              <a:ahLst/>
              <a:cxnLst/>
              <a:rect l="0" t="0" r="0" b="0"/>
              <a:pathLst>
                <a:path w="94757" h="85121">
                  <a:moveTo>
                    <a:pt x="0" y="28711"/>
                  </a:moveTo>
                  <a:lnTo>
                    <a:pt x="3119" y="71403"/>
                  </a:lnTo>
                  <a:lnTo>
                    <a:pt x="6066" y="85120"/>
                  </a:lnTo>
                  <a:lnTo>
                    <a:pt x="3475" y="79518"/>
                  </a:lnTo>
                  <a:lnTo>
                    <a:pt x="1856" y="38920"/>
                  </a:lnTo>
                  <a:lnTo>
                    <a:pt x="5894" y="12971"/>
                  </a:lnTo>
                  <a:lnTo>
                    <a:pt x="10948" y="5350"/>
                  </a:lnTo>
                  <a:lnTo>
                    <a:pt x="17827" y="1438"/>
                  </a:lnTo>
                  <a:lnTo>
                    <a:pt x="25923" y="0"/>
                  </a:lnTo>
                  <a:lnTo>
                    <a:pt x="44276" y="4642"/>
                  </a:lnTo>
                  <a:lnTo>
                    <a:pt x="54084" y="9155"/>
                  </a:lnTo>
                  <a:lnTo>
                    <a:pt x="68101" y="23529"/>
                  </a:lnTo>
                  <a:lnTo>
                    <a:pt x="94756" y="813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88040" y="3734525"/>
              <a:ext cx="91816" cy="359988"/>
            </a:xfrm>
            <a:custGeom>
              <a:avLst/>
              <a:gdLst/>
              <a:ahLst/>
              <a:cxnLst/>
              <a:rect l="0" t="0" r="0" b="0"/>
              <a:pathLst>
                <a:path w="91816" h="359988">
                  <a:moveTo>
                    <a:pt x="60229" y="266304"/>
                  </a:moveTo>
                  <a:lnTo>
                    <a:pt x="65818" y="249536"/>
                  </a:lnTo>
                  <a:lnTo>
                    <a:pt x="65443" y="231945"/>
                  </a:lnTo>
                  <a:lnTo>
                    <a:pt x="60206" y="213599"/>
                  </a:lnTo>
                  <a:lnTo>
                    <a:pt x="50080" y="197646"/>
                  </a:lnTo>
                  <a:lnTo>
                    <a:pt x="42935" y="194796"/>
                  </a:lnTo>
                  <a:lnTo>
                    <a:pt x="34662" y="195235"/>
                  </a:lnTo>
                  <a:lnTo>
                    <a:pt x="25637" y="197867"/>
                  </a:lnTo>
                  <a:lnTo>
                    <a:pt x="18450" y="203132"/>
                  </a:lnTo>
                  <a:lnTo>
                    <a:pt x="7345" y="218340"/>
                  </a:lnTo>
                  <a:lnTo>
                    <a:pt x="106" y="252223"/>
                  </a:lnTo>
                  <a:lnTo>
                    <a:pt x="0" y="311659"/>
                  </a:lnTo>
                  <a:lnTo>
                    <a:pt x="8504" y="336764"/>
                  </a:lnTo>
                  <a:lnTo>
                    <a:pt x="23202" y="353382"/>
                  </a:lnTo>
                  <a:lnTo>
                    <a:pt x="32035" y="359451"/>
                  </a:lnTo>
                  <a:lnTo>
                    <a:pt x="40263" y="359987"/>
                  </a:lnTo>
                  <a:lnTo>
                    <a:pt x="48088" y="356836"/>
                  </a:lnTo>
                  <a:lnTo>
                    <a:pt x="61852" y="343975"/>
                  </a:lnTo>
                  <a:lnTo>
                    <a:pt x="71869" y="326560"/>
                  </a:lnTo>
                  <a:lnTo>
                    <a:pt x="83166" y="264996"/>
                  </a:lnTo>
                  <a:lnTo>
                    <a:pt x="90106" y="204304"/>
                  </a:lnTo>
                  <a:lnTo>
                    <a:pt x="90307" y="144396"/>
                  </a:lnTo>
                  <a:lnTo>
                    <a:pt x="83415" y="87502"/>
                  </a:lnTo>
                  <a:lnTo>
                    <a:pt x="79892" y="60494"/>
                  </a:lnTo>
                  <a:lnTo>
                    <a:pt x="57692" y="3718"/>
                  </a:lnTo>
                  <a:lnTo>
                    <a:pt x="53858" y="0"/>
                  </a:lnTo>
                  <a:lnTo>
                    <a:pt x="50133" y="1030"/>
                  </a:lnTo>
                  <a:lnTo>
                    <a:pt x="46479" y="5227"/>
                  </a:lnTo>
                  <a:lnTo>
                    <a:pt x="45539" y="22368"/>
                  </a:lnTo>
                  <a:lnTo>
                    <a:pt x="50322" y="84962"/>
                  </a:lnTo>
                  <a:lnTo>
                    <a:pt x="57925" y="140189"/>
                  </a:lnTo>
                  <a:lnTo>
                    <a:pt x="65363" y="196159"/>
                  </a:lnTo>
                  <a:lnTo>
                    <a:pt x="81500" y="254857"/>
                  </a:lnTo>
                  <a:lnTo>
                    <a:pt x="91815" y="2873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17896" y="3790259"/>
              <a:ext cx="169844" cy="357970"/>
            </a:xfrm>
            <a:custGeom>
              <a:avLst/>
              <a:gdLst/>
              <a:ahLst/>
              <a:cxnLst/>
              <a:rect l="0" t="0" r="0" b="0"/>
              <a:pathLst>
                <a:path w="169844" h="357970">
                  <a:moveTo>
                    <a:pt x="25171" y="0"/>
                  </a:moveTo>
                  <a:lnTo>
                    <a:pt x="0" y="46856"/>
                  </a:lnTo>
                  <a:lnTo>
                    <a:pt x="1506" y="40712"/>
                  </a:lnTo>
                  <a:lnTo>
                    <a:pt x="14520" y="23111"/>
                  </a:lnTo>
                  <a:lnTo>
                    <a:pt x="38783" y="8667"/>
                  </a:lnTo>
                  <a:lnTo>
                    <a:pt x="48283" y="8118"/>
                  </a:lnTo>
                  <a:lnTo>
                    <a:pt x="68198" y="13746"/>
                  </a:lnTo>
                  <a:lnTo>
                    <a:pt x="93552" y="30069"/>
                  </a:lnTo>
                  <a:lnTo>
                    <a:pt x="102356" y="49238"/>
                  </a:lnTo>
                  <a:lnTo>
                    <a:pt x="105099" y="72187"/>
                  </a:lnTo>
                  <a:lnTo>
                    <a:pt x="102418" y="94084"/>
                  </a:lnTo>
                  <a:lnTo>
                    <a:pt x="94208" y="112395"/>
                  </a:lnTo>
                  <a:lnTo>
                    <a:pt x="69874" y="143214"/>
                  </a:lnTo>
                  <a:lnTo>
                    <a:pt x="69011" y="145779"/>
                  </a:lnTo>
                  <a:lnTo>
                    <a:pt x="71945" y="145149"/>
                  </a:lnTo>
                  <a:lnTo>
                    <a:pt x="77411" y="142389"/>
                  </a:lnTo>
                  <a:lnTo>
                    <a:pt x="84564" y="142889"/>
                  </a:lnTo>
                  <a:lnTo>
                    <a:pt x="101871" y="149684"/>
                  </a:lnTo>
                  <a:lnTo>
                    <a:pt x="125756" y="166663"/>
                  </a:lnTo>
                  <a:lnTo>
                    <a:pt x="153617" y="201767"/>
                  </a:lnTo>
                  <a:lnTo>
                    <a:pt x="166435" y="233308"/>
                  </a:lnTo>
                  <a:lnTo>
                    <a:pt x="169843" y="258500"/>
                  </a:lnTo>
                  <a:lnTo>
                    <a:pt x="167243" y="269430"/>
                  </a:lnTo>
                  <a:lnTo>
                    <a:pt x="154994" y="287813"/>
                  </a:lnTo>
                  <a:lnTo>
                    <a:pt x="97018" y="325925"/>
                  </a:lnTo>
                  <a:lnTo>
                    <a:pt x="35291" y="353884"/>
                  </a:lnTo>
                  <a:lnTo>
                    <a:pt x="25171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59215" y="4745090"/>
            <a:ext cx="353610" cy="373932"/>
            <a:chOff x="259215" y="4745090"/>
            <a:chExt cx="353610" cy="373932"/>
          </a:xfrm>
        </p:grpSpPr>
        <p:sp>
          <p:nvSpPr>
            <p:cNvPr id="135" name="Freeform 134"/>
            <p:cNvSpPr/>
            <p:nvPr/>
          </p:nvSpPr>
          <p:spPr>
            <a:xfrm>
              <a:off x="259215" y="4748574"/>
              <a:ext cx="142617" cy="336691"/>
            </a:xfrm>
            <a:custGeom>
              <a:avLst/>
              <a:gdLst/>
              <a:ahLst/>
              <a:cxnLst/>
              <a:rect l="0" t="0" r="0" b="0"/>
              <a:pathLst>
                <a:path w="142617" h="336691">
                  <a:moveTo>
                    <a:pt x="130339" y="115591"/>
                  </a:moveTo>
                  <a:lnTo>
                    <a:pt x="124750" y="98824"/>
                  </a:lnTo>
                  <a:lnTo>
                    <a:pt x="125125" y="81233"/>
                  </a:lnTo>
                  <a:lnTo>
                    <a:pt x="126852" y="60547"/>
                  </a:lnTo>
                  <a:lnTo>
                    <a:pt x="123720" y="35755"/>
                  </a:lnTo>
                  <a:lnTo>
                    <a:pt x="112189" y="15378"/>
                  </a:lnTo>
                  <a:lnTo>
                    <a:pt x="104201" y="6669"/>
                  </a:lnTo>
                  <a:lnTo>
                    <a:pt x="95366" y="2032"/>
                  </a:lnTo>
                  <a:lnTo>
                    <a:pt x="76191" y="0"/>
                  </a:lnTo>
                  <a:lnTo>
                    <a:pt x="59090" y="6116"/>
                  </a:lnTo>
                  <a:lnTo>
                    <a:pt x="29048" y="29106"/>
                  </a:lnTo>
                  <a:lnTo>
                    <a:pt x="13239" y="54871"/>
                  </a:lnTo>
                  <a:lnTo>
                    <a:pt x="1146" y="84732"/>
                  </a:lnTo>
                  <a:lnTo>
                    <a:pt x="0" y="105386"/>
                  </a:lnTo>
                  <a:lnTo>
                    <a:pt x="8797" y="147241"/>
                  </a:lnTo>
                  <a:lnTo>
                    <a:pt x="24006" y="173192"/>
                  </a:lnTo>
                  <a:lnTo>
                    <a:pt x="39796" y="185256"/>
                  </a:lnTo>
                  <a:lnTo>
                    <a:pt x="48920" y="190110"/>
                  </a:lnTo>
                  <a:lnTo>
                    <a:pt x="58512" y="191007"/>
                  </a:lnTo>
                  <a:lnTo>
                    <a:pt x="78529" y="185764"/>
                  </a:lnTo>
                  <a:lnTo>
                    <a:pt x="96004" y="172516"/>
                  </a:lnTo>
                  <a:lnTo>
                    <a:pt x="110400" y="153759"/>
                  </a:lnTo>
                  <a:lnTo>
                    <a:pt x="138660" y="95633"/>
                  </a:lnTo>
                  <a:lnTo>
                    <a:pt x="141736" y="94097"/>
                  </a:lnTo>
                  <a:lnTo>
                    <a:pt x="142616" y="98922"/>
                  </a:lnTo>
                  <a:lnTo>
                    <a:pt x="141098" y="157330"/>
                  </a:lnTo>
                  <a:lnTo>
                    <a:pt x="140913" y="219069"/>
                  </a:lnTo>
                  <a:lnTo>
                    <a:pt x="140876" y="276671"/>
                  </a:lnTo>
                  <a:lnTo>
                    <a:pt x="140867" y="33669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94839" y="4745090"/>
              <a:ext cx="93582" cy="150662"/>
            </a:xfrm>
            <a:custGeom>
              <a:avLst/>
              <a:gdLst/>
              <a:ahLst/>
              <a:cxnLst/>
              <a:rect l="0" t="0" r="0" b="0"/>
              <a:pathLst>
                <a:path w="93582" h="150662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84647" y="8207"/>
                  </a:lnTo>
                  <a:lnTo>
                    <a:pt x="90357" y="13578"/>
                  </a:lnTo>
                  <a:lnTo>
                    <a:pt x="92993" y="20667"/>
                  </a:lnTo>
                  <a:lnTo>
                    <a:pt x="93581" y="28904"/>
                  </a:lnTo>
                  <a:lnTo>
                    <a:pt x="87995" y="44294"/>
                  </a:lnTo>
                  <a:lnTo>
                    <a:pt x="61111" y="89904"/>
                  </a:lnTo>
                  <a:lnTo>
                    <a:pt x="56321" y="124340"/>
                  </a:lnTo>
                  <a:lnTo>
                    <a:pt x="63171" y="15066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0124" y="5106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968621" y="4512009"/>
            <a:ext cx="2074115" cy="510085"/>
            <a:chOff x="968621" y="4512009"/>
            <a:chExt cx="2074115" cy="510085"/>
          </a:xfrm>
        </p:grpSpPr>
        <p:sp>
          <p:nvSpPr>
            <p:cNvPr id="139" name="Freeform 138"/>
            <p:cNvSpPr/>
            <p:nvPr/>
          </p:nvSpPr>
          <p:spPr>
            <a:xfrm>
              <a:off x="984089" y="4632538"/>
              <a:ext cx="79290" cy="168457"/>
            </a:xfrm>
            <a:custGeom>
              <a:avLst/>
              <a:gdLst/>
              <a:ahLst/>
              <a:cxnLst/>
              <a:rect l="0" t="0" r="0" b="0"/>
              <a:pathLst>
                <a:path w="79290" h="168457">
                  <a:moveTo>
                    <a:pt x="5589" y="0"/>
                  </a:moveTo>
                  <a:lnTo>
                    <a:pt x="0" y="16768"/>
                  </a:lnTo>
                  <a:lnTo>
                    <a:pt x="693" y="24047"/>
                  </a:lnTo>
                  <a:lnTo>
                    <a:pt x="31266" y="76211"/>
                  </a:lnTo>
                  <a:lnTo>
                    <a:pt x="59808" y="135584"/>
                  </a:lnTo>
                  <a:lnTo>
                    <a:pt x="79289" y="1684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68621" y="4653596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157928" y="0"/>
                  </a:moveTo>
                  <a:lnTo>
                    <a:pt x="130417" y="53874"/>
                  </a:lnTo>
                  <a:lnTo>
                    <a:pt x="112379" y="116625"/>
                  </a:lnTo>
                  <a:lnTo>
                    <a:pt x="91045" y="173772"/>
                  </a:lnTo>
                  <a:lnTo>
                    <a:pt x="65037" y="236529"/>
                  </a:lnTo>
                  <a:lnTo>
                    <a:pt x="39450" y="290393"/>
                  </a:lnTo>
                  <a:lnTo>
                    <a:pt x="18798" y="332922"/>
                  </a:lnTo>
                  <a:lnTo>
                    <a:pt x="5570" y="35366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094963" y="4789766"/>
              <a:ext cx="157929" cy="172885"/>
            </a:xfrm>
            <a:custGeom>
              <a:avLst/>
              <a:gdLst/>
              <a:ahLst/>
              <a:cxnLst/>
              <a:rect l="0" t="0" r="0" b="0"/>
              <a:pathLst>
                <a:path w="157929" h="172885">
                  <a:moveTo>
                    <a:pt x="0" y="42814"/>
                  </a:moveTo>
                  <a:lnTo>
                    <a:pt x="17981" y="58455"/>
                  </a:lnTo>
                  <a:lnTo>
                    <a:pt x="64153" y="77658"/>
                  </a:lnTo>
                  <a:lnTo>
                    <a:pt x="74354" y="77741"/>
                  </a:lnTo>
                  <a:lnTo>
                    <a:pt x="95047" y="71595"/>
                  </a:lnTo>
                  <a:lnTo>
                    <a:pt x="109704" y="57945"/>
                  </a:lnTo>
                  <a:lnTo>
                    <a:pt x="115250" y="49392"/>
                  </a:lnTo>
                  <a:lnTo>
                    <a:pt x="116608" y="41350"/>
                  </a:lnTo>
                  <a:lnTo>
                    <a:pt x="115173" y="33649"/>
                  </a:lnTo>
                  <a:lnTo>
                    <a:pt x="101976" y="11632"/>
                  </a:lnTo>
                  <a:lnTo>
                    <a:pt x="96060" y="4479"/>
                  </a:lnTo>
                  <a:lnTo>
                    <a:pt x="87437" y="879"/>
                  </a:lnTo>
                  <a:lnTo>
                    <a:pt x="65377" y="0"/>
                  </a:lnTo>
                  <a:lnTo>
                    <a:pt x="32239" y="11671"/>
                  </a:lnTo>
                  <a:lnTo>
                    <a:pt x="17058" y="26633"/>
                  </a:lnTo>
                  <a:lnTo>
                    <a:pt x="11372" y="35536"/>
                  </a:lnTo>
                  <a:lnTo>
                    <a:pt x="3370" y="70424"/>
                  </a:lnTo>
                  <a:lnTo>
                    <a:pt x="9071" y="115728"/>
                  </a:lnTo>
                  <a:lnTo>
                    <a:pt x="14950" y="137222"/>
                  </a:lnTo>
                  <a:lnTo>
                    <a:pt x="20495" y="145526"/>
                  </a:lnTo>
                  <a:lnTo>
                    <a:pt x="36015" y="157874"/>
                  </a:lnTo>
                  <a:lnTo>
                    <a:pt x="64484" y="171402"/>
                  </a:lnTo>
                  <a:lnTo>
                    <a:pt x="87931" y="172884"/>
                  </a:lnTo>
                  <a:lnTo>
                    <a:pt x="124320" y="170261"/>
                  </a:lnTo>
                  <a:lnTo>
                    <a:pt x="157928" y="1691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85614" y="4784877"/>
              <a:ext cx="133211" cy="152989"/>
            </a:xfrm>
            <a:custGeom>
              <a:avLst/>
              <a:gdLst/>
              <a:ahLst/>
              <a:cxnLst/>
              <a:rect l="0" t="0" r="0" b="0"/>
              <a:pathLst>
                <a:path w="133211" h="152989">
                  <a:moveTo>
                    <a:pt x="83090" y="5589"/>
                  </a:moveTo>
                  <a:lnTo>
                    <a:pt x="66323" y="0"/>
                  </a:lnTo>
                  <a:lnTo>
                    <a:pt x="48732" y="375"/>
                  </a:lnTo>
                  <a:lnTo>
                    <a:pt x="29215" y="5611"/>
                  </a:lnTo>
                  <a:lnTo>
                    <a:pt x="8843" y="15738"/>
                  </a:lnTo>
                  <a:lnTo>
                    <a:pt x="3176" y="22883"/>
                  </a:lnTo>
                  <a:lnTo>
                    <a:pt x="569" y="31156"/>
                  </a:lnTo>
                  <a:lnTo>
                    <a:pt x="0" y="40181"/>
                  </a:lnTo>
                  <a:lnTo>
                    <a:pt x="3130" y="47368"/>
                  </a:lnTo>
                  <a:lnTo>
                    <a:pt x="15967" y="58473"/>
                  </a:lnTo>
                  <a:lnTo>
                    <a:pt x="73139" y="88100"/>
                  </a:lnTo>
                  <a:lnTo>
                    <a:pt x="130194" y="119514"/>
                  </a:lnTo>
                  <a:lnTo>
                    <a:pt x="133210" y="125993"/>
                  </a:lnTo>
                  <a:lnTo>
                    <a:pt x="132881" y="132651"/>
                  </a:lnTo>
                  <a:lnTo>
                    <a:pt x="130322" y="139430"/>
                  </a:lnTo>
                  <a:lnTo>
                    <a:pt x="123937" y="143950"/>
                  </a:lnTo>
                  <a:lnTo>
                    <a:pt x="93763" y="150310"/>
                  </a:lnTo>
                  <a:lnTo>
                    <a:pt x="51505" y="15298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579274" y="4676954"/>
              <a:ext cx="213683" cy="155627"/>
            </a:xfrm>
            <a:custGeom>
              <a:avLst/>
              <a:gdLst/>
              <a:ahLst/>
              <a:cxnLst/>
              <a:rect l="0" t="0" r="0" b="0"/>
              <a:pathLst>
                <a:path w="213683" h="155627">
                  <a:moveTo>
                    <a:pt x="0" y="102984"/>
                  </a:moveTo>
                  <a:lnTo>
                    <a:pt x="58617" y="102984"/>
                  </a:lnTo>
                  <a:lnTo>
                    <a:pt x="112791" y="95748"/>
                  </a:lnTo>
                  <a:lnTo>
                    <a:pt x="165433" y="89986"/>
                  </a:lnTo>
                  <a:lnTo>
                    <a:pt x="209973" y="77929"/>
                  </a:lnTo>
                  <a:lnTo>
                    <a:pt x="213682" y="73413"/>
                  </a:lnTo>
                  <a:lnTo>
                    <a:pt x="212644" y="68062"/>
                  </a:lnTo>
                  <a:lnTo>
                    <a:pt x="157708" y="8140"/>
                  </a:lnTo>
                  <a:lnTo>
                    <a:pt x="150762" y="1150"/>
                  </a:lnTo>
                  <a:lnTo>
                    <a:pt x="147301" y="0"/>
                  </a:lnTo>
                  <a:lnTo>
                    <a:pt x="146164" y="2742"/>
                  </a:lnTo>
                  <a:lnTo>
                    <a:pt x="146576" y="8080"/>
                  </a:lnTo>
                  <a:lnTo>
                    <a:pt x="153272" y="20250"/>
                  </a:lnTo>
                  <a:lnTo>
                    <a:pt x="184437" y="54047"/>
                  </a:lnTo>
                  <a:lnTo>
                    <a:pt x="202465" y="67976"/>
                  </a:lnTo>
                  <a:lnTo>
                    <a:pt x="207506" y="76136"/>
                  </a:lnTo>
                  <a:lnTo>
                    <a:pt x="209988" y="94560"/>
                  </a:lnTo>
                  <a:lnTo>
                    <a:pt x="204072" y="111328"/>
                  </a:lnTo>
                  <a:lnTo>
                    <a:pt x="168456" y="15562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021471" y="457989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6" y="172241"/>
                  </a:lnTo>
                  <a:lnTo>
                    <a:pt x="12998" y="230988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194866" y="4674653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465" y="103852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158342" y="4685181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31522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357520" y="4512009"/>
              <a:ext cx="135585" cy="338304"/>
            </a:xfrm>
            <a:custGeom>
              <a:avLst/>
              <a:gdLst/>
              <a:ahLst/>
              <a:cxnLst/>
              <a:rect l="0" t="0" r="0" b="0"/>
              <a:pathLst>
                <a:path w="135585" h="338304">
                  <a:moveTo>
                    <a:pt x="127205" y="67887"/>
                  </a:moveTo>
                  <a:lnTo>
                    <a:pt x="109247" y="121762"/>
                  </a:lnTo>
                  <a:lnTo>
                    <a:pt x="88564" y="183809"/>
                  </a:lnTo>
                  <a:lnTo>
                    <a:pt x="71048" y="241946"/>
                  </a:lnTo>
                  <a:lnTo>
                    <a:pt x="66589" y="296418"/>
                  </a:lnTo>
                  <a:lnTo>
                    <a:pt x="70239" y="324264"/>
                  </a:lnTo>
                  <a:lnTo>
                    <a:pt x="75190" y="332392"/>
                  </a:lnTo>
                  <a:lnTo>
                    <a:pt x="82000" y="336640"/>
                  </a:lnTo>
                  <a:lnTo>
                    <a:pt x="90049" y="338303"/>
                  </a:lnTo>
                  <a:lnTo>
                    <a:pt x="96585" y="335902"/>
                  </a:lnTo>
                  <a:lnTo>
                    <a:pt x="106967" y="323875"/>
                  </a:lnTo>
                  <a:lnTo>
                    <a:pt x="130478" y="267295"/>
                  </a:lnTo>
                  <a:lnTo>
                    <a:pt x="135584" y="230566"/>
                  </a:lnTo>
                  <a:lnTo>
                    <a:pt x="131507" y="195636"/>
                  </a:lnTo>
                  <a:lnTo>
                    <a:pt x="117301" y="163061"/>
                  </a:lnTo>
                  <a:lnTo>
                    <a:pt x="77819" y="114164"/>
                  </a:lnTo>
                  <a:lnTo>
                    <a:pt x="21282" y="71454"/>
                  </a:lnTo>
                  <a:lnTo>
                    <a:pt x="6818" y="54264"/>
                  </a:lnTo>
                  <a:lnTo>
                    <a:pt x="1324" y="44767"/>
                  </a:lnTo>
                  <a:lnTo>
                    <a:pt x="0" y="34927"/>
                  </a:lnTo>
                  <a:lnTo>
                    <a:pt x="4769" y="14634"/>
                  </a:lnTo>
                  <a:lnTo>
                    <a:pt x="11656" y="7818"/>
                  </a:lnTo>
                  <a:lnTo>
                    <a:pt x="31786" y="246"/>
                  </a:lnTo>
                  <a:lnTo>
                    <a:pt x="53211" y="0"/>
                  </a:lnTo>
                  <a:lnTo>
                    <a:pt x="63838" y="1572"/>
                  </a:lnTo>
                  <a:lnTo>
                    <a:pt x="81884" y="12677"/>
                  </a:lnTo>
                  <a:lnTo>
                    <a:pt x="106148" y="3630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674238" y="4622010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653181" y="4669063"/>
              <a:ext cx="94757" cy="26647"/>
            </a:xfrm>
            <a:custGeom>
              <a:avLst/>
              <a:gdLst/>
              <a:ahLst/>
              <a:cxnLst/>
              <a:rect l="0" t="0" r="0" b="0"/>
              <a:pathLst>
                <a:path w="94757" h="26647">
                  <a:moveTo>
                    <a:pt x="94756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40881" y="561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866685" y="4553167"/>
              <a:ext cx="176051" cy="353113"/>
            </a:xfrm>
            <a:custGeom>
              <a:avLst/>
              <a:gdLst/>
              <a:ahLst/>
              <a:cxnLst/>
              <a:rect l="0" t="0" r="0" b="0"/>
              <a:pathLst>
                <a:path w="176051" h="353113">
                  <a:moveTo>
                    <a:pt x="102351" y="121486"/>
                  </a:moveTo>
                  <a:lnTo>
                    <a:pt x="107940" y="104718"/>
                  </a:lnTo>
                  <a:lnTo>
                    <a:pt x="105826" y="71934"/>
                  </a:lnTo>
                  <a:lnTo>
                    <a:pt x="93462" y="28509"/>
                  </a:lnTo>
                  <a:lnTo>
                    <a:pt x="82413" y="11533"/>
                  </a:lnTo>
                  <a:lnTo>
                    <a:pt x="73851" y="6070"/>
                  </a:lnTo>
                  <a:lnTo>
                    <a:pt x="51859" y="0"/>
                  </a:lnTo>
                  <a:lnTo>
                    <a:pt x="41784" y="1891"/>
                  </a:lnTo>
                  <a:lnTo>
                    <a:pt x="24349" y="13350"/>
                  </a:lnTo>
                  <a:lnTo>
                    <a:pt x="6970" y="39532"/>
                  </a:lnTo>
                  <a:lnTo>
                    <a:pt x="0" y="80696"/>
                  </a:lnTo>
                  <a:lnTo>
                    <a:pt x="4609" y="106866"/>
                  </a:lnTo>
                  <a:lnTo>
                    <a:pt x="20358" y="138211"/>
                  </a:lnTo>
                  <a:lnTo>
                    <a:pt x="34324" y="153486"/>
                  </a:lnTo>
                  <a:lnTo>
                    <a:pt x="52229" y="164174"/>
                  </a:lnTo>
                  <a:lnTo>
                    <a:pt x="60748" y="163983"/>
                  </a:lnTo>
                  <a:lnTo>
                    <a:pt x="68766" y="160345"/>
                  </a:lnTo>
                  <a:lnTo>
                    <a:pt x="98446" y="134881"/>
                  </a:lnTo>
                  <a:lnTo>
                    <a:pt x="131856" y="78699"/>
                  </a:lnTo>
                  <a:lnTo>
                    <a:pt x="136059" y="76584"/>
                  </a:lnTo>
                  <a:lnTo>
                    <a:pt x="138860" y="79852"/>
                  </a:lnTo>
                  <a:lnTo>
                    <a:pt x="150962" y="133681"/>
                  </a:lnTo>
                  <a:lnTo>
                    <a:pt x="154969" y="184760"/>
                  </a:lnTo>
                  <a:lnTo>
                    <a:pt x="163090" y="241479"/>
                  </a:lnTo>
                  <a:lnTo>
                    <a:pt x="170631" y="302726"/>
                  </a:lnTo>
                  <a:lnTo>
                    <a:pt x="176050" y="3531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57968" y="5601160"/>
            <a:ext cx="460775" cy="389556"/>
            <a:chOff x="357968" y="5601160"/>
            <a:chExt cx="460775" cy="389556"/>
          </a:xfrm>
        </p:grpSpPr>
        <p:sp>
          <p:nvSpPr>
            <p:cNvPr id="152" name="Freeform 151"/>
            <p:cNvSpPr/>
            <p:nvPr/>
          </p:nvSpPr>
          <p:spPr>
            <a:xfrm>
              <a:off x="357968" y="5611689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200218"/>
                  </a:lnTo>
                  <a:lnTo>
                    <a:pt x="0" y="252736"/>
                  </a:lnTo>
                  <a:lnTo>
                    <a:pt x="0" y="302223"/>
                  </a:lnTo>
                  <a:lnTo>
                    <a:pt x="0" y="34340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63883" y="5632746"/>
              <a:ext cx="193091" cy="339977"/>
            </a:xfrm>
            <a:custGeom>
              <a:avLst/>
              <a:gdLst/>
              <a:ahLst/>
              <a:cxnLst/>
              <a:rect l="0" t="0" r="0" b="0"/>
              <a:pathLst>
                <a:path w="193091" h="339977">
                  <a:moveTo>
                    <a:pt x="73070" y="10528"/>
                  </a:moveTo>
                  <a:lnTo>
                    <a:pt x="38323" y="47615"/>
                  </a:lnTo>
                  <a:lnTo>
                    <a:pt x="17426" y="101070"/>
                  </a:lnTo>
                  <a:lnTo>
                    <a:pt x="2557" y="163611"/>
                  </a:lnTo>
                  <a:lnTo>
                    <a:pt x="0" y="223651"/>
                  </a:lnTo>
                  <a:lnTo>
                    <a:pt x="10906" y="283219"/>
                  </a:lnTo>
                  <a:lnTo>
                    <a:pt x="18535" y="303690"/>
                  </a:lnTo>
                  <a:lnTo>
                    <a:pt x="29725" y="320586"/>
                  </a:lnTo>
                  <a:lnTo>
                    <a:pt x="45617" y="332775"/>
                  </a:lnTo>
                  <a:lnTo>
                    <a:pt x="54768" y="337664"/>
                  </a:lnTo>
                  <a:lnTo>
                    <a:pt x="74294" y="339976"/>
                  </a:lnTo>
                  <a:lnTo>
                    <a:pt x="93501" y="335934"/>
                  </a:lnTo>
                  <a:lnTo>
                    <a:pt x="124896" y="314275"/>
                  </a:lnTo>
                  <a:lnTo>
                    <a:pt x="153627" y="281877"/>
                  </a:lnTo>
                  <a:lnTo>
                    <a:pt x="181234" y="220888"/>
                  </a:lnTo>
                  <a:lnTo>
                    <a:pt x="192206" y="189451"/>
                  </a:lnTo>
                  <a:lnTo>
                    <a:pt x="193090" y="168428"/>
                  </a:lnTo>
                  <a:lnTo>
                    <a:pt x="177800" y="105282"/>
                  </a:lnTo>
                  <a:lnTo>
                    <a:pt x="159564" y="53812"/>
                  </a:lnTo>
                  <a:lnTo>
                    <a:pt x="148167" y="37174"/>
                  </a:lnTo>
                  <a:lnTo>
                    <a:pt x="132183" y="25101"/>
                  </a:lnTo>
                  <a:lnTo>
                    <a:pt x="116890" y="15835"/>
                  </a:lnTo>
                  <a:lnTo>
                    <a:pt x="1046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6994" y="5601160"/>
              <a:ext cx="81749" cy="221100"/>
            </a:xfrm>
            <a:custGeom>
              <a:avLst/>
              <a:gdLst/>
              <a:ahLst/>
              <a:cxnLst/>
              <a:rect l="0" t="0" r="0" b="0"/>
              <a:pathLst>
                <a:path w="81749" h="221100">
                  <a:moveTo>
                    <a:pt x="0" y="0"/>
                  </a:moveTo>
                  <a:lnTo>
                    <a:pt x="22357" y="0"/>
                  </a:lnTo>
                  <a:lnTo>
                    <a:pt x="53028" y="11179"/>
                  </a:lnTo>
                  <a:lnTo>
                    <a:pt x="78753" y="29309"/>
                  </a:lnTo>
                  <a:lnTo>
                    <a:pt x="81748" y="37087"/>
                  </a:lnTo>
                  <a:lnTo>
                    <a:pt x="81405" y="45782"/>
                  </a:lnTo>
                  <a:lnTo>
                    <a:pt x="74785" y="63631"/>
                  </a:lnTo>
                  <a:lnTo>
                    <a:pt x="64043" y="79364"/>
                  </a:lnTo>
                  <a:lnTo>
                    <a:pt x="48351" y="91035"/>
                  </a:lnTo>
                  <a:lnTo>
                    <a:pt x="39253" y="95785"/>
                  </a:lnTo>
                  <a:lnTo>
                    <a:pt x="26025" y="110421"/>
                  </a:lnTo>
                  <a:lnTo>
                    <a:pt x="17416" y="129795"/>
                  </a:lnTo>
                  <a:lnTo>
                    <a:pt x="13590" y="154003"/>
                  </a:lnTo>
                  <a:lnTo>
                    <a:pt x="18128" y="177241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89637" y="5980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101021" y="5566059"/>
            <a:ext cx="3650660" cy="488973"/>
            <a:chOff x="1101021" y="5566059"/>
            <a:chExt cx="3650660" cy="488973"/>
          </a:xfrm>
        </p:grpSpPr>
        <p:sp>
          <p:nvSpPr>
            <p:cNvPr id="157" name="Freeform 156"/>
            <p:cNvSpPr/>
            <p:nvPr/>
          </p:nvSpPr>
          <p:spPr>
            <a:xfrm>
              <a:off x="1101021" y="5601489"/>
              <a:ext cx="242005" cy="305328"/>
            </a:xfrm>
            <a:custGeom>
              <a:avLst/>
              <a:gdLst/>
              <a:ahLst/>
              <a:cxnLst/>
              <a:rect l="0" t="0" r="0" b="0"/>
              <a:pathLst>
                <a:path w="242005" h="305328">
                  <a:moveTo>
                    <a:pt x="10525" y="305327"/>
                  </a:moveTo>
                  <a:lnTo>
                    <a:pt x="2191" y="267849"/>
                  </a:lnTo>
                  <a:lnTo>
                    <a:pt x="430" y="216426"/>
                  </a:lnTo>
                  <a:lnTo>
                    <a:pt x="82" y="161208"/>
                  </a:lnTo>
                  <a:lnTo>
                    <a:pt x="13" y="105240"/>
                  </a:lnTo>
                  <a:lnTo>
                    <a:pt x="0" y="49125"/>
                  </a:lnTo>
                  <a:lnTo>
                    <a:pt x="1167" y="1169"/>
                  </a:lnTo>
                  <a:lnTo>
                    <a:pt x="3117" y="779"/>
                  </a:lnTo>
                  <a:lnTo>
                    <a:pt x="25190" y="41697"/>
                  </a:lnTo>
                  <a:lnTo>
                    <a:pt x="50830" y="100291"/>
                  </a:lnTo>
                  <a:lnTo>
                    <a:pt x="79234" y="160390"/>
                  </a:lnTo>
                  <a:lnTo>
                    <a:pt x="111315" y="214566"/>
                  </a:lnTo>
                  <a:lnTo>
                    <a:pt x="147417" y="267988"/>
                  </a:lnTo>
                  <a:lnTo>
                    <a:pt x="163393" y="287172"/>
                  </a:lnTo>
                  <a:lnTo>
                    <a:pt x="184531" y="297258"/>
                  </a:lnTo>
                  <a:lnTo>
                    <a:pt x="196719" y="299948"/>
                  </a:lnTo>
                  <a:lnTo>
                    <a:pt x="206014" y="298231"/>
                  </a:lnTo>
                  <a:lnTo>
                    <a:pt x="213380" y="293578"/>
                  </a:lnTo>
                  <a:lnTo>
                    <a:pt x="224685" y="279048"/>
                  </a:lnTo>
                  <a:lnTo>
                    <a:pt x="233609" y="260892"/>
                  </a:lnTo>
                  <a:lnTo>
                    <a:pt x="240464" y="211065"/>
                  </a:lnTo>
                  <a:lnTo>
                    <a:pt x="241652" y="163014"/>
                  </a:lnTo>
                  <a:lnTo>
                    <a:pt x="242004" y="112902"/>
                  </a:lnTo>
                  <a:lnTo>
                    <a:pt x="239003" y="53454"/>
                  </a:lnTo>
                  <a:lnTo>
                    <a:pt x="23162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408831" y="5777701"/>
              <a:ext cx="142015" cy="145715"/>
            </a:xfrm>
            <a:custGeom>
              <a:avLst/>
              <a:gdLst/>
              <a:ahLst/>
              <a:cxnLst/>
              <a:rect l="0" t="0" r="0" b="0"/>
              <a:pathLst>
                <a:path w="142015" h="145715">
                  <a:moveTo>
                    <a:pt x="81741" y="13301"/>
                  </a:moveTo>
                  <a:lnTo>
                    <a:pt x="70562" y="2123"/>
                  </a:lnTo>
                  <a:lnTo>
                    <a:pt x="62590" y="0"/>
                  </a:lnTo>
                  <a:lnTo>
                    <a:pt x="41254" y="761"/>
                  </a:lnTo>
                  <a:lnTo>
                    <a:pt x="32522" y="4941"/>
                  </a:lnTo>
                  <a:lnTo>
                    <a:pt x="19702" y="18944"/>
                  </a:lnTo>
                  <a:lnTo>
                    <a:pt x="5907" y="46558"/>
                  </a:lnTo>
                  <a:lnTo>
                    <a:pt x="0" y="82557"/>
                  </a:lnTo>
                  <a:lnTo>
                    <a:pt x="4857" y="102963"/>
                  </a:lnTo>
                  <a:lnTo>
                    <a:pt x="27039" y="135128"/>
                  </a:lnTo>
                  <a:lnTo>
                    <a:pt x="46511" y="143485"/>
                  </a:lnTo>
                  <a:lnTo>
                    <a:pt x="58254" y="145714"/>
                  </a:lnTo>
                  <a:lnTo>
                    <a:pt x="80661" y="141952"/>
                  </a:lnTo>
                  <a:lnTo>
                    <a:pt x="109887" y="126679"/>
                  </a:lnTo>
                  <a:lnTo>
                    <a:pt x="124666" y="112824"/>
                  </a:lnTo>
                  <a:lnTo>
                    <a:pt x="135133" y="94968"/>
                  </a:lnTo>
                  <a:lnTo>
                    <a:pt x="142014" y="59596"/>
                  </a:lnTo>
                  <a:lnTo>
                    <a:pt x="137385" y="39336"/>
                  </a:lnTo>
                  <a:lnTo>
                    <a:pt x="123855" y="133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669556" y="5738481"/>
              <a:ext cx="180777" cy="157807"/>
            </a:xfrm>
            <a:custGeom>
              <a:avLst/>
              <a:gdLst/>
              <a:ahLst/>
              <a:cxnLst/>
              <a:rect l="0" t="0" r="0" b="0"/>
              <a:pathLst>
                <a:path w="180777" h="157807">
                  <a:moveTo>
                    <a:pt x="0" y="63050"/>
                  </a:moveTo>
                  <a:lnTo>
                    <a:pt x="16768" y="57461"/>
                  </a:lnTo>
                  <a:lnTo>
                    <a:pt x="34359" y="57836"/>
                  </a:lnTo>
                  <a:lnTo>
                    <a:pt x="94168" y="62363"/>
                  </a:lnTo>
                  <a:lnTo>
                    <a:pt x="156078" y="62914"/>
                  </a:lnTo>
                  <a:lnTo>
                    <a:pt x="170733" y="62960"/>
                  </a:lnTo>
                  <a:lnTo>
                    <a:pt x="178163" y="60650"/>
                  </a:lnTo>
                  <a:lnTo>
                    <a:pt x="180776" y="56770"/>
                  </a:lnTo>
                  <a:lnTo>
                    <a:pt x="180179" y="51845"/>
                  </a:lnTo>
                  <a:lnTo>
                    <a:pt x="168160" y="33734"/>
                  </a:lnTo>
                  <a:lnTo>
                    <a:pt x="117736" y="0"/>
                  </a:lnTo>
                  <a:lnTo>
                    <a:pt x="118265" y="1130"/>
                  </a:lnTo>
                  <a:lnTo>
                    <a:pt x="165674" y="55947"/>
                  </a:lnTo>
                  <a:lnTo>
                    <a:pt x="170111" y="65334"/>
                  </a:lnTo>
                  <a:lnTo>
                    <a:pt x="170729" y="73931"/>
                  </a:lnTo>
                  <a:lnTo>
                    <a:pt x="165177" y="89723"/>
                  </a:lnTo>
                  <a:lnTo>
                    <a:pt x="121788" y="149317"/>
                  </a:lnTo>
                  <a:lnTo>
                    <a:pt x="115814" y="1578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992106" y="5687756"/>
              <a:ext cx="175379" cy="261175"/>
            </a:xfrm>
            <a:custGeom>
              <a:avLst/>
              <a:gdLst/>
              <a:ahLst/>
              <a:cxnLst/>
              <a:rect l="0" t="0" r="0" b="0"/>
              <a:pathLst>
                <a:path w="175379" h="261175">
                  <a:moveTo>
                    <a:pt x="56476" y="240117"/>
                  </a:moveTo>
                  <a:lnTo>
                    <a:pt x="38518" y="183902"/>
                  </a:lnTo>
                  <a:lnTo>
                    <a:pt x="27929" y="125331"/>
                  </a:lnTo>
                  <a:lnTo>
                    <a:pt x="23901" y="97854"/>
                  </a:lnTo>
                  <a:lnTo>
                    <a:pt x="1349" y="40752"/>
                  </a:lnTo>
                  <a:lnTo>
                    <a:pt x="0" y="19319"/>
                  </a:lnTo>
                  <a:lnTo>
                    <a:pt x="1278" y="8690"/>
                  </a:lnTo>
                  <a:lnTo>
                    <a:pt x="5639" y="2774"/>
                  </a:lnTo>
                  <a:lnTo>
                    <a:pt x="12056" y="0"/>
                  </a:lnTo>
                  <a:lnTo>
                    <a:pt x="28545" y="37"/>
                  </a:lnTo>
                  <a:lnTo>
                    <a:pt x="57559" y="7805"/>
                  </a:lnTo>
                  <a:lnTo>
                    <a:pt x="95684" y="30798"/>
                  </a:lnTo>
                  <a:lnTo>
                    <a:pt x="147553" y="78753"/>
                  </a:lnTo>
                  <a:lnTo>
                    <a:pt x="167360" y="115176"/>
                  </a:lnTo>
                  <a:lnTo>
                    <a:pt x="175167" y="135454"/>
                  </a:lnTo>
                  <a:lnTo>
                    <a:pt x="175378" y="145775"/>
                  </a:lnTo>
                  <a:lnTo>
                    <a:pt x="158427" y="198057"/>
                  </a:lnTo>
                  <a:lnTo>
                    <a:pt x="135843" y="231722"/>
                  </a:lnTo>
                  <a:lnTo>
                    <a:pt x="122556" y="246525"/>
                  </a:lnTo>
                  <a:lnTo>
                    <a:pt x="102613" y="254663"/>
                  </a:lnTo>
                  <a:lnTo>
                    <a:pt x="67005" y="2611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231555" y="5783845"/>
              <a:ext cx="248696" cy="181276"/>
            </a:xfrm>
            <a:custGeom>
              <a:avLst/>
              <a:gdLst/>
              <a:ahLst/>
              <a:cxnLst/>
              <a:rect l="0" t="0" r="0" b="0"/>
              <a:pathLst>
                <a:path w="248696" h="181276">
                  <a:moveTo>
                    <a:pt x="48654" y="49271"/>
                  </a:moveTo>
                  <a:lnTo>
                    <a:pt x="31886" y="54861"/>
                  </a:lnTo>
                  <a:lnTo>
                    <a:pt x="17415" y="66963"/>
                  </a:lnTo>
                  <a:lnTo>
                    <a:pt x="10281" y="75104"/>
                  </a:lnTo>
                  <a:lnTo>
                    <a:pt x="2353" y="96627"/>
                  </a:lnTo>
                  <a:lnTo>
                    <a:pt x="0" y="120621"/>
                  </a:lnTo>
                  <a:lnTo>
                    <a:pt x="2854" y="142983"/>
                  </a:lnTo>
                  <a:lnTo>
                    <a:pt x="11141" y="161501"/>
                  </a:lnTo>
                  <a:lnTo>
                    <a:pt x="16627" y="169715"/>
                  </a:lnTo>
                  <a:lnTo>
                    <a:pt x="24963" y="175190"/>
                  </a:lnTo>
                  <a:lnTo>
                    <a:pt x="46703" y="181275"/>
                  </a:lnTo>
                  <a:lnTo>
                    <a:pt x="68844" y="177739"/>
                  </a:lnTo>
                  <a:lnTo>
                    <a:pt x="97920" y="162595"/>
                  </a:lnTo>
                  <a:lnTo>
                    <a:pt x="106065" y="156406"/>
                  </a:lnTo>
                  <a:lnTo>
                    <a:pt x="115114" y="137051"/>
                  </a:lnTo>
                  <a:lnTo>
                    <a:pt x="117966" y="114021"/>
                  </a:lnTo>
                  <a:lnTo>
                    <a:pt x="115334" y="92087"/>
                  </a:lnTo>
                  <a:lnTo>
                    <a:pt x="107145" y="73760"/>
                  </a:lnTo>
                  <a:lnTo>
                    <a:pt x="100387" y="62495"/>
                  </a:lnTo>
                  <a:lnTo>
                    <a:pt x="101859" y="62766"/>
                  </a:lnTo>
                  <a:lnTo>
                    <a:pt x="105181" y="65287"/>
                  </a:lnTo>
                  <a:lnTo>
                    <a:pt x="132213" y="74424"/>
                  </a:lnTo>
                  <a:lnTo>
                    <a:pt x="153642" y="74878"/>
                  </a:lnTo>
                  <a:lnTo>
                    <a:pt x="217084" y="59275"/>
                  </a:lnTo>
                  <a:lnTo>
                    <a:pt x="227622" y="55940"/>
                  </a:lnTo>
                  <a:lnTo>
                    <a:pt x="234646" y="49038"/>
                  </a:lnTo>
                  <a:lnTo>
                    <a:pt x="242451" y="28890"/>
                  </a:lnTo>
                  <a:lnTo>
                    <a:pt x="241023" y="20476"/>
                  </a:lnTo>
                  <a:lnTo>
                    <a:pt x="236561" y="13697"/>
                  </a:lnTo>
                  <a:lnTo>
                    <a:pt x="230077" y="8008"/>
                  </a:lnTo>
                  <a:lnTo>
                    <a:pt x="210395" y="1686"/>
                  </a:lnTo>
                  <a:lnTo>
                    <a:pt x="198595" y="0"/>
                  </a:lnTo>
                  <a:lnTo>
                    <a:pt x="176126" y="4366"/>
                  </a:lnTo>
                  <a:lnTo>
                    <a:pt x="133106" y="26233"/>
                  </a:lnTo>
                  <a:lnTo>
                    <a:pt x="126011" y="36252"/>
                  </a:lnTo>
                  <a:lnTo>
                    <a:pt x="118130" y="62982"/>
                  </a:lnTo>
                  <a:lnTo>
                    <a:pt x="120867" y="91240"/>
                  </a:lnTo>
                  <a:lnTo>
                    <a:pt x="129882" y="117057"/>
                  </a:lnTo>
                  <a:lnTo>
                    <a:pt x="141687" y="136330"/>
                  </a:lnTo>
                  <a:lnTo>
                    <a:pt x="157852" y="149575"/>
                  </a:lnTo>
                  <a:lnTo>
                    <a:pt x="177905" y="158192"/>
                  </a:lnTo>
                  <a:lnTo>
                    <a:pt x="213163" y="161873"/>
                  </a:lnTo>
                  <a:lnTo>
                    <a:pt x="248695" y="1545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535545" y="5804652"/>
              <a:ext cx="119072" cy="126722"/>
            </a:xfrm>
            <a:custGeom>
              <a:avLst/>
              <a:gdLst/>
              <a:ahLst/>
              <a:cxnLst/>
              <a:rect l="0" t="0" r="0" b="0"/>
              <a:pathLst>
                <a:path w="119072" h="126722">
                  <a:moveTo>
                    <a:pt x="102633" y="17936"/>
                  </a:moveTo>
                  <a:lnTo>
                    <a:pt x="91455" y="6757"/>
                  </a:lnTo>
                  <a:lnTo>
                    <a:pt x="73488" y="1269"/>
                  </a:lnTo>
                  <a:lnTo>
                    <a:pt x="51075" y="0"/>
                  </a:lnTo>
                  <a:lnTo>
                    <a:pt x="29416" y="3335"/>
                  </a:lnTo>
                  <a:lnTo>
                    <a:pt x="11211" y="11837"/>
                  </a:lnTo>
                  <a:lnTo>
                    <a:pt x="3080" y="17379"/>
                  </a:lnTo>
                  <a:lnTo>
                    <a:pt x="0" y="24584"/>
                  </a:lnTo>
                  <a:lnTo>
                    <a:pt x="286" y="32896"/>
                  </a:lnTo>
                  <a:lnTo>
                    <a:pt x="2817" y="41947"/>
                  </a:lnTo>
                  <a:lnTo>
                    <a:pt x="8012" y="49151"/>
                  </a:lnTo>
                  <a:lnTo>
                    <a:pt x="23145" y="60275"/>
                  </a:lnTo>
                  <a:lnTo>
                    <a:pt x="51395" y="73115"/>
                  </a:lnTo>
                  <a:lnTo>
                    <a:pt x="108032" y="86293"/>
                  </a:lnTo>
                  <a:lnTo>
                    <a:pt x="116761" y="91584"/>
                  </a:lnTo>
                  <a:lnTo>
                    <a:pt x="119071" y="97450"/>
                  </a:lnTo>
                  <a:lnTo>
                    <a:pt x="117101" y="103700"/>
                  </a:lnTo>
                  <a:lnTo>
                    <a:pt x="112278" y="110207"/>
                  </a:lnTo>
                  <a:lnTo>
                    <a:pt x="97561" y="120556"/>
                  </a:lnTo>
                  <a:lnTo>
                    <a:pt x="88723" y="124954"/>
                  </a:lnTo>
                  <a:lnTo>
                    <a:pt x="69545" y="126721"/>
                  </a:lnTo>
                  <a:lnTo>
                    <a:pt x="7877" y="1126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706289" y="5835062"/>
              <a:ext cx="131931" cy="96687"/>
            </a:xfrm>
            <a:custGeom>
              <a:avLst/>
              <a:gdLst/>
              <a:ahLst/>
              <a:cxnLst/>
              <a:rect l="0" t="0" r="0" b="0"/>
              <a:pathLst>
                <a:path w="131931" h="96687">
                  <a:moveTo>
                    <a:pt x="5588" y="19111"/>
                  </a:moveTo>
                  <a:lnTo>
                    <a:pt x="0" y="35879"/>
                  </a:lnTo>
                  <a:lnTo>
                    <a:pt x="375" y="53470"/>
                  </a:lnTo>
                  <a:lnTo>
                    <a:pt x="10968" y="96686"/>
                  </a:lnTo>
                  <a:lnTo>
                    <a:pt x="8760" y="91023"/>
                  </a:lnTo>
                  <a:lnTo>
                    <a:pt x="6528" y="56926"/>
                  </a:lnTo>
                  <a:lnTo>
                    <a:pt x="12245" y="35528"/>
                  </a:lnTo>
                  <a:lnTo>
                    <a:pt x="23755" y="18219"/>
                  </a:lnTo>
                  <a:lnTo>
                    <a:pt x="40568" y="2727"/>
                  </a:lnTo>
                  <a:lnTo>
                    <a:pt x="49966" y="0"/>
                  </a:lnTo>
                  <a:lnTo>
                    <a:pt x="69765" y="3208"/>
                  </a:lnTo>
                  <a:lnTo>
                    <a:pt x="95053" y="18169"/>
                  </a:lnTo>
                  <a:lnTo>
                    <a:pt x="106962" y="33900"/>
                  </a:lnTo>
                  <a:lnTo>
                    <a:pt x="131930" y="928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848748" y="5748888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96990" y="5727831"/>
              <a:ext cx="20215" cy="242157"/>
            </a:xfrm>
            <a:custGeom>
              <a:avLst/>
              <a:gdLst/>
              <a:ahLst/>
              <a:cxnLst/>
              <a:rect l="0" t="0" r="0" b="0"/>
              <a:pathLst>
                <a:path w="20215" h="242157">
                  <a:moveTo>
                    <a:pt x="20214" y="0"/>
                  </a:moveTo>
                  <a:lnTo>
                    <a:pt x="3426" y="55045"/>
                  </a:lnTo>
                  <a:lnTo>
                    <a:pt x="0" y="106453"/>
                  </a:lnTo>
                  <a:lnTo>
                    <a:pt x="4912" y="161668"/>
                  </a:lnTo>
                  <a:lnTo>
                    <a:pt x="9057" y="222299"/>
                  </a:lnTo>
                  <a:lnTo>
                    <a:pt x="9686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932976" y="582258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2908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217246" y="5784868"/>
              <a:ext cx="104875" cy="164063"/>
            </a:xfrm>
            <a:custGeom>
              <a:avLst/>
              <a:gdLst/>
              <a:ahLst/>
              <a:cxnLst/>
              <a:rect l="0" t="0" r="0" b="0"/>
              <a:pathLst>
                <a:path w="104875" h="164063">
                  <a:moveTo>
                    <a:pt x="0" y="69305"/>
                  </a:moveTo>
                  <a:lnTo>
                    <a:pt x="42692" y="66186"/>
                  </a:lnTo>
                  <a:lnTo>
                    <a:pt x="84342" y="54651"/>
                  </a:lnTo>
                  <a:lnTo>
                    <a:pt x="92493" y="49007"/>
                  </a:lnTo>
                  <a:lnTo>
                    <a:pt x="104669" y="33378"/>
                  </a:lnTo>
                  <a:lnTo>
                    <a:pt x="104874" y="25467"/>
                  </a:lnTo>
                  <a:lnTo>
                    <a:pt x="101501" y="17853"/>
                  </a:lnTo>
                  <a:lnTo>
                    <a:pt x="95743" y="10437"/>
                  </a:lnTo>
                  <a:lnTo>
                    <a:pt x="76867" y="2198"/>
                  </a:lnTo>
                  <a:lnTo>
                    <a:pt x="65283" y="0"/>
                  </a:lnTo>
                  <a:lnTo>
                    <a:pt x="43052" y="3798"/>
                  </a:lnTo>
                  <a:lnTo>
                    <a:pt x="32210" y="8086"/>
                  </a:lnTo>
                  <a:lnTo>
                    <a:pt x="23813" y="15625"/>
                  </a:lnTo>
                  <a:lnTo>
                    <a:pt x="11363" y="36478"/>
                  </a:lnTo>
                  <a:lnTo>
                    <a:pt x="8170" y="64464"/>
                  </a:lnTo>
                  <a:lnTo>
                    <a:pt x="11819" y="94060"/>
                  </a:lnTo>
                  <a:lnTo>
                    <a:pt x="21240" y="118912"/>
                  </a:lnTo>
                  <a:lnTo>
                    <a:pt x="45288" y="147045"/>
                  </a:lnTo>
                  <a:lnTo>
                    <a:pt x="64581" y="156498"/>
                  </a:lnTo>
                  <a:lnTo>
                    <a:pt x="94756" y="1640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364645" y="5790800"/>
              <a:ext cx="126342" cy="137353"/>
            </a:xfrm>
            <a:custGeom>
              <a:avLst/>
              <a:gdLst/>
              <a:ahLst/>
              <a:cxnLst/>
              <a:rect l="0" t="0" r="0" b="0"/>
              <a:pathLst>
                <a:path w="126342" h="137353">
                  <a:moveTo>
                    <a:pt x="0" y="84430"/>
                  </a:moveTo>
                  <a:lnTo>
                    <a:pt x="8332" y="121908"/>
                  </a:lnTo>
                  <a:lnTo>
                    <a:pt x="9552" y="137352"/>
                  </a:lnTo>
                  <a:lnTo>
                    <a:pt x="10094" y="128618"/>
                  </a:lnTo>
                  <a:lnTo>
                    <a:pt x="2137" y="77078"/>
                  </a:lnTo>
                  <a:lnTo>
                    <a:pt x="3753" y="35848"/>
                  </a:lnTo>
                  <a:lnTo>
                    <a:pt x="6011" y="23966"/>
                  </a:lnTo>
                  <a:lnTo>
                    <a:pt x="11026" y="14875"/>
                  </a:lnTo>
                  <a:lnTo>
                    <a:pt x="25957" y="1654"/>
                  </a:lnTo>
                  <a:lnTo>
                    <a:pt x="33682" y="0"/>
                  </a:lnTo>
                  <a:lnTo>
                    <a:pt x="41171" y="1237"/>
                  </a:lnTo>
                  <a:lnTo>
                    <a:pt x="55733" y="8851"/>
                  </a:lnTo>
                  <a:lnTo>
                    <a:pt x="70004" y="20034"/>
                  </a:lnTo>
                  <a:lnTo>
                    <a:pt x="103222" y="74718"/>
                  </a:lnTo>
                  <a:lnTo>
                    <a:pt x="122487" y="120412"/>
                  </a:lnTo>
                  <a:lnTo>
                    <a:pt x="126341" y="1370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18404" y="5566059"/>
              <a:ext cx="130511" cy="392115"/>
            </a:xfrm>
            <a:custGeom>
              <a:avLst/>
              <a:gdLst/>
              <a:ahLst/>
              <a:cxnLst/>
              <a:rect l="0" t="0" r="0" b="0"/>
              <a:pathLst>
                <a:path w="130511" h="392115">
                  <a:moveTo>
                    <a:pt x="56811" y="319700"/>
                  </a:moveTo>
                  <a:lnTo>
                    <a:pt x="67989" y="308521"/>
                  </a:lnTo>
                  <a:lnTo>
                    <a:pt x="73477" y="290555"/>
                  </a:lnTo>
                  <a:lnTo>
                    <a:pt x="74941" y="279213"/>
                  </a:lnTo>
                  <a:lnTo>
                    <a:pt x="70328" y="260372"/>
                  </a:lnTo>
                  <a:lnTo>
                    <a:pt x="65822" y="252071"/>
                  </a:lnTo>
                  <a:lnTo>
                    <a:pt x="59309" y="247708"/>
                  </a:lnTo>
                  <a:lnTo>
                    <a:pt x="42713" y="245980"/>
                  </a:lnTo>
                  <a:lnTo>
                    <a:pt x="35713" y="249496"/>
                  </a:lnTo>
                  <a:lnTo>
                    <a:pt x="24817" y="262761"/>
                  </a:lnTo>
                  <a:lnTo>
                    <a:pt x="931" y="320247"/>
                  </a:lnTo>
                  <a:lnTo>
                    <a:pt x="0" y="341000"/>
                  </a:lnTo>
                  <a:lnTo>
                    <a:pt x="4656" y="361922"/>
                  </a:lnTo>
                  <a:lnTo>
                    <a:pt x="14523" y="382919"/>
                  </a:lnTo>
                  <a:lnTo>
                    <a:pt x="22769" y="388752"/>
                  </a:lnTo>
                  <a:lnTo>
                    <a:pt x="44411" y="392114"/>
                  </a:lnTo>
                  <a:lnTo>
                    <a:pt x="54393" y="389032"/>
                  </a:lnTo>
                  <a:lnTo>
                    <a:pt x="71724" y="376251"/>
                  </a:lnTo>
                  <a:lnTo>
                    <a:pt x="84106" y="352632"/>
                  </a:lnTo>
                  <a:lnTo>
                    <a:pt x="97653" y="303331"/>
                  </a:lnTo>
                  <a:lnTo>
                    <a:pt x="105957" y="241150"/>
                  </a:lnTo>
                  <a:lnTo>
                    <a:pt x="107900" y="194712"/>
                  </a:lnTo>
                  <a:lnTo>
                    <a:pt x="108763" y="146776"/>
                  </a:lnTo>
                  <a:lnTo>
                    <a:pt x="103660" y="96108"/>
                  </a:lnTo>
                  <a:lnTo>
                    <a:pt x="98689" y="33075"/>
                  </a:lnTo>
                  <a:lnTo>
                    <a:pt x="93750" y="7477"/>
                  </a:lnTo>
                  <a:lnTo>
                    <a:pt x="89626" y="1587"/>
                  </a:lnTo>
                  <a:lnTo>
                    <a:pt x="84536" y="0"/>
                  </a:lnTo>
                  <a:lnTo>
                    <a:pt x="78804" y="1282"/>
                  </a:lnTo>
                  <a:lnTo>
                    <a:pt x="74982" y="7985"/>
                  </a:lnTo>
                  <a:lnTo>
                    <a:pt x="70735" y="31031"/>
                  </a:lnTo>
                  <a:lnTo>
                    <a:pt x="73934" y="76891"/>
                  </a:lnTo>
                  <a:lnTo>
                    <a:pt x="82291" y="133113"/>
                  </a:lnTo>
                  <a:lnTo>
                    <a:pt x="86587" y="188635"/>
                  </a:lnTo>
                  <a:lnTo>
                    <a:pt x="96444" y="244158"/>
                  </a:lnTo>
                  <a:lnTo>
                    <a:pt x="113098" y="307311"/>
                  </a:lnTo>
                  <a:lnTo>
                    <a:pt x="130510" y="361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806842" y="587523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85784" y="579100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59484" y="5866242"/>
              <a:ext cx="126343" cy="114274"/>
            </a:xfrm>
            <a:custGeom>
              <a:avLst/>
              <a:gdLst/>
              <a:ahLst/>
              <a:cxnLst/>
              <a:rect l="0" t="0" r="0" b="0"/>
              <a:pathLst>
                <a:path w="126343" h="114274">
                  <a:moveTo>
                    <a:pt x="0" y="30045"/>
                  </a:moveTo>
                  <a:lnTo>
                    <a:pt x="14654" y="83073"/>
                  </a:lnTo>
                  <a:lnTo>
                    <a:pt x="16789" y="85284"/>
                  </a:lnTo>
                  <a:lnTo>
                    <a:pt x="18211" y="82079"/>
                  </a:lnTo>
                  <a:lnTo>
                    <a:pt x="23927" y="20734"/>
                  </a:lnTo>
                  <a:lnTo>
                    <a:pt x="26479" y="9800"/>
                  </a:lnTo>
                  <a:lnTo>
                    <a:pt x="32861" y="3680"/>
                  </a:lnTo>
                  <a:lnTo>
                    <a:pt x="41794" y="770"/>
                  </a:lnTo>
                  <a:lnTo>
                    <a:pt x="52429" y="0"/>
                  </a:lnTo>
                  <a:lnTo>
                    <a:pt x="70486" y="5384"/>
                  </a:lnTo>
                  <a:lnTo>
                    <a:pt x="86309" y="16745"/>
                  </a:lnTo>
                  <a:lnTo>
                    <a:pt x="107201" y="42872"/>
                  </a:lnTo>
                  <a:lnTo>
                    <a:pt x="120151" y="72840"/>
                  </a:lnTo>
                  <a:lnTo>
                    <a:pt x="126342" y="1142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161533" y="5876416"/>
              <a:ext cx="161206" cy="135686"/>
            </a:xfrm>
            <a:custGeom>
              <a:avLst/>
              <a:gdLst/>
              <a:ahLst/>
              <a:cxnLst/>
              <a:rect l="0" t="0" r="0" b="0"/>
              <a:pathLst>
                <a:path w="161206" h="135686">
                  <a:moveTo>
                    <a:pt x="66448" y="61985"/>
                  </a:moveTo>
                  <a:lnTo>
                    <a:pt x="63329" y="19293"/>
                  </a:lnTo>
                  <a:lnTo>
                    <a:pt x="60859" y="8958"/>
                  </a:lnTo>
                  <a:lnTo>
                    <a:pt x="55704" y="3237"/>
                  </a:lnTo>
                  <a:lnTo>
                    <a:pt x="48756" y="593"/>
                  </a:lnTo>
                  <a:lnTo>
                    <a:pt x="40615" y="0"/>
                  </a:lnTo>
                  <a:lnTo>
                    <a:pt x="32848" y="3115"/>
                  </a:lnTo>
                  <a:lnTo>
                    <a:pt x="17980" y="15933"/>
                  </a:lnTo>
                  <a:lnTo>
                    <a:pt x="2044" y="42881"/>
                  </a:lnTo>
                  <a:lnTo>
                    <a:pt x="0" y="65973"/>
                  </a:lnTo>
                  <a:lnTo>
                    <a:pt x="4160" y="90663"/>
                  </a:lnTo>
                  <a:lnTo>
                    <a:pt x="13808" y="113336"/>
                  </a:lnTo>
                  <a:lnTo>
                    <a:pt x="20826" y="119616"/>
                  </a:lnTo>
                  <a:lnTo>
                    <a:pt x="29015" y="122632"/>
                  </a:lnTo>
                  <a:lnTo>
                    <a:pt x="37983" y="123474"/>
                  </a:lnTo>
                  <a:lnTo>
                    <a:pt x="54187" y="118170"/>
                  </a:lnTo>
                  <a:lnTo>
                    <a:pt x="61784" y="113479"/>
                  </a:lnTo>
                  <a:lnTo>
                    <a:pt x="73344" y="98909"/>
                  </a:lnTo>
                  <a:lnTo>
                    <a:pt x="78064" y="90111"/>
                  </a:lnTo>
                  <a:lnTo>
                    <a:pt x="82381" y="87755"/>
                  </a:lnTo>
                  <a:lnTo>
                    <a:pt x="86428" y="89693"/>
                  </a:lnTo>
                  <a:lnTo>
                    <a:pt x="106920" y="112432"/>
                  </a:lnTo>
                  <a:lnTo>
                    <a:pt x="132252" y="126975"/>
                  </a:lnTo>
                  <a:lnTo>
                    <a:pt x="161205" y="1356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476513" y="5734447"/>
              <a:ext cx="275168" cy="320585"/>
            </a:xfrm>
            <a:custGeom>
              <a:avLst/>
              <a:gdLst/>
              <a:ahLst/>
              <a:cxnLst/>
              <a:rect l="0" t="0" r="0" b="0"/>
              <a:pathLst>
                <a:path w="275168" h="320585">
                  <a:moveTo>
                    <a:pt x="151551" y="24970"/>
                  </a:moveTo>
                  <a:lnTo>
                    <a:pt x="133570" y="9329"/>
                  </a:lnTo>
                  <a:lnTo>
                    <a:pt x="116654" y="1250"/>
                  </a:lnTo>
                  <a:lnTo>
                    <a:pt x="97437" y="0"/>
                  </a:lnTo>
                  <a:lnTo>
                    <a:pt x="77197" y="4513"/>
                  </a:lnTo>
                  <a:lnTo>
                    <a:pt x="56504" y="14318"/>
                  </a:lnTo>
                  <a:lnTo>
                    <a:pt x="30712" y="38581"/>
                  </a:lnTo>
                  <a:lnTo>
                    <a:pt x="5339" y="96880"/>
                  </a:lnTo>
                  <a:lnTo>
                    <a:pt x="0" y="120101"/>
                  </a:lnTo>
                  <a:lnTo>
                    <a:pt x="6105" y="173136"/>
                  </a:lnTo>
                  <a:lnTo>
                    <a:pt x="24164" y="228672"/>
                  </a:lnTo>
                  <a:lnTo>
                    <a:pt x="51432" y="275127"/>
                  </a:lnTo>
                  <a:lnTo>
                    <a:pt x="99589" y="315463"/>
                  </a:lnTo>
                  <a:lnTo>
                    <a:pt x="123388" y="320584"/>
                  </a:lnTo>
                  <a:lnTo>
                    <a:pt x="176794" y="314339"/>
                  </a:lnTo>
                  <a:lnTo>
                    <a:pt x="198255" y="305267"/>
                  </a:lnTo>
                  <a:lnTo>
                    <a:pt x="231097" y="280378"/>
                  </a:lnTo>
                  <a:lnTo>
                    <a:pt x="258944" y="244527"/>
                  </a:lnTo>
                  <a:lnTo>
                    <a:pt x="268691" y="224326"/>
                  </a:lnTo>
                  <a:lnTo>
                    <a:pt x="275167" y="182044"/>
                  </a:lnTo>
                  <a:lnTo>
                    <a:pt x="268949" y="132166"/>
                  </a:lnTo>
                  <a:lnTo>
                    <a:pt x="253337" y="88518"/>
                  </a:lnTo>
                  <a:lnTo>
                    <a:pt x="228068" y="51690"/>
                  </a:lnTo>
                  <a:lnTo>
                    <a:pt x="201909" y="34707"/>
                  </a:lnTo>
                  <a:lnTo>
                    <a:pt x="161629" y="19657"/>
                  </a:lnTo>
                  <a:lnTo>
                    <a:pt x="119966" y="14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15854" y="178984"/>
            <a:ext cx="3453349" cy="535214"/>
            <a:chOff x="315854" y="178984"/>
            <a:chExt cx="3453349" cy="535214"/>
          </a:xfrm>
        </p:grpSpPr>
        <p:sp>
          <p:nvSpPr>
            <p:cNvPr id="2" name="Freeform 1"/>
            <p:cNvSpPr/>
            <p:nvPr/>
          </p:nvSpPr>
          <p:spPr>
            <a:xfrm>
              <a:off x="315854" y="178984"/>
              <a:ext cx="210571" cy="511668"/>
            </a:xfrm>
            <a:custGeom>
              <a:avLst/>
              <a:gdLst/>
              <a:ahLst/>
              <a:cxnLst/>
              <a:rect l="0" t="0" r="0" b="0"/>
              <a:pathLst>
                <a:path w="210571" h="51166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4236"/>
                  </a:lnTo>
                  <a:lnTo>
                    <a:pt x="0" y="199571"/>
                  </a:lnTo>
                  <a:lnTo>
                    <a:pt x="0" y="247015"/>
                  </a:lnTo>
                  <a:lnTo>
                    <a:pt x="0" y="295398"/>
                  </a:lnTo>
                  <a:lnTo>
                    <a:pt x="0" y="343028"/>
                  </a:lnTo>
                  <a:lnTo>
                    <a:pt x="0" y="387593"/>
                  </a:lnTo>
                  <a:lnTo>
                    <a:pt x="0" y="446555"/>
                  </a:lnTo>
                  <a:lnTo>
                    <a:pt x="0" y="495481"/>
                  </a:lnTo>
                  <a:lnTo>
                    <a:pt x="3510" y="504626"/>
                  </a:lnTo>
                  <a:lnTo>
                    <a:pt x="9359" y="509552"/>
                  </a:lnTo>
                  <a:lnTo>
                    <a:pt x="16768" y="511667"/>
                  </a:lnTo>
                  <a:lnTo>
                    <a:pt x="24047" y="510737"/>
                  </a:lnTo>
                  <a:lnTo>
                    <a:pt x="85122" y="484522"/>
                  </a:lnTo>
                  <a:lnTo>
                    <a:pt x="119198" y="476965"/>
                  </a:lnTo>
                  <a:lnTo>
                    <a:pt x="178224" y="474411"/>
                  </a:lnTo>
                  <a:lnTo>
                    <a:pt x="21057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56853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3"/>
                  </a:lnTo>
                  <a:lnTo>
                    <a:pt x="10723" y="108798"/>
                  </a:lnTo>
                  <a:lnTo>
                    <a:pt x="12997" y="1146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58010" y="463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3045" y="501455"/>
              <a:ext cx="137695" cy="158730"/>
            </a:xfrm>
            <a:custGeom>
              <a:avLst/>
              <a:gdLst/>
              <a:ahLst/>
              <a:cxnLst/>
              <a:rect l="0" t="0" r="0" b="0"/>
              <a:pathLst>
                <a:path w="137695" h="158730">
                  <a:moveTo>
                    <a:pt x="95006" y="24969"/>
                  </a:moveTo>
                  <a:lnTo>
                    <a:pt x="77026" y="9328"/>
                  </a:lnTo>
                  <a:lnTo>
                    <a:pt x="60109" y="1250"/>
                  </a:lnTo>
                  <a:lnTo>
                    <a:pt x="40892" y="0"/>
                  </a:lnTo>
                  <a:lnTo>
                    <a:pt x="21822" y="4513"/>
                  </a:lnTo>
                  <a:lnTo>
                    <a:pt x="5548" y="14318"/>
                  </a:lnTo>
                  <a:lnTo>
                    <a:pt x="1442" y="21378"/>
                  </a:lnTo>
                  <a:lnTo>
                    <a:pt x="0" y="38581"/>
                  </a:lnTo>
                  <a:lnTo>
                    <a:pt x="3593" y="45742"/>
                  </a:lnTo>
                  <a:lnTo>
                    <a:pt x="16943" y="56819"/>
                  </a:lnTo>
                  <a:lnTo>
                    <a:pt x="72566" y="68851"/>
                  </a:lnTo>
                  <a:lnTo>
                    <a:pt x="93222" y="76058"/>
                  </a:lnTo>
                  <a:lnTo>
                    <a:pt x="132914" y="106408"/>
                  </a:lnTo>
                  <a:lnTo>
                    <a:pt x="136655" y="114356"/>
                  </a:lnTo>
                  <a:lnTo>
                    <a:pt x="137694" y="132547"/>
                  </a:lnTo>
                  <a:lnTo>
                    <a:pt x="133993" y="139972"/>
                  </a:lnTo>
                  <a:lnTo>
                    <a:pt x="120523" y="151341"/>
                  </a:lnTo>
                  <a:lnTo>
                    <a:pt x="87619" y="158729"/>
                  </a:lnTo>
                  <a:lnTo>
                    <a:pt x="38488" y="153097"/>
                  </a:lnTo>
                  <a:lnTo>
                    <a:pt x="21307" y="151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7117" y="305326"/>
              <a:ext cx="18863" cy="347441"/>
            </a:xfrm>
            <a:custGeom>
              <a:avLst/>
              <a:gdLst/>
              <a:ahLst/>
              <a:cxnLst/>
              <a:rect l="0" t="0" r="0" b="0"/>
              <a:pathLst>
                <a:path w="18863" h="347441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7938" y="186722"/>
                  </a:lnTo>
                  <a:lnTo>
                    <a:pt x="8255" y="249100"/>
                  </a:lnTo>
                  <a:lnTo>
                    <a:pt x="11438" y="310294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79108" y="410611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8407" y="3119"/>
                  </a:lnTo>
                  <a:lnTo>
                    <a:pt x="119031" y="10723"/>
                  </a:lnTo>
                  <a:lnTo>
                    <a:pt x="68096" y="18669"/>
                  </a:lnTo>
                  <a:lnTo>
                    <a:pt x="28756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540" y="368497"/>
              <a:ext cx="20808" cy="336913"/>
            </a:xfrm>
            <a:custGeom>
              <a:avLst/>
              <a:gdLst/>
              <a:ahLst/>
              <a:cxnLst/>
              <a:rect l="0" t="0" r="0" b="0"/>
              <a:pathLst>
                <a:path w="20808" h="336913">
                  <a:moveTo>
                    <a:pt x="20807" y="0"/>
                  </a:moveTo>
                  <a:lnTo>
                    <a:pt x="6153" y="53028"/>
                  </a:lnTo>
                  <a:lnTo>
                    <a:pt x="1014" y="110474"/>
                  </a:lnTo>
                  <a:lnTo>
                    <a:pt x="0" y="171214"/>
                  </a:lnTo>
                  <a:lnTo>
                    <a:pt x="5388" y="233601"/>
                  </a:lnTo>
                  <a:lnTo>
                    <a:pt x="10482" y="289815"/>
                  </a:lnTo>
                  <a:lnTo>
                    <a:pt x="16058" y="321398"/>
                  </a:lnTo>
                  <a:lnTo>
                    <a:pt x="15301" y="326569"/>
                  </a:lnTo>
                  <a:lnTo>
                    <a:pt x="1027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84476" y="494839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57671" y="17958"/>
                  </a:lnTo>
                  <a:lnTo>
                    <a:pt x="112644" y="28547"/>
                  </a:lnTo>
                  <a:lnTo>
                    <a:pt x="59036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28827" y="357968"/>
              <a:ext cx="355775" cy="356230"/>
            </a:xfrm>
            <a:custGeom>
              <a:avLst/>
              <a:gdLst/>
              <a:ahLst/>
              <a:cxnLst/>
              <a:rect l="0" t="0" r="0" b="0"/>
              <a:pathLst>
                <a:path w="355775" h="35623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5737"/>
                  </a:lnTo>
                  <a:lnTo>
                    <a:pt x="16491" y="198085"/>
                  </a:lnTo>
                  <a:lnTo>
                    <a:pt x="18393" y="255807"/>
                  </a:lnTo>
                  <a:lnTo>
                    <a:pt x="24835" y="295675"/>
                  </a:lnTo>
                  <a:lnTo>
                    <a:pt x="22296" y="286609"/>
                  </a:lnTo>
                  <a:lnTo>
                    <a:pt x="30767" y="229625"/>
                  </a:lnTo>
                  <a:lnTo>
                    <a:pt x="38191" y="205001"/>
                  </a:lnTo>
                  <a:lnTo>
                    <a:pt x="49289" y="186258"/>
                  </a:lnTo>
                  <a:lnTo>
                    <a:pt x="57864" y="180324"/>
                  </a:lnTo>
                  <a:lnTo>
                    <a:pt x="79870" y="173731"/>
                  </a:lnTo>
                  <a:lnTo>
                    <a:pt x="89950" y="175482"/>
                  </a:lnTo>
                  <a:lnTo>
                    <a:pt x="107388" y="186787"/>
                  </a:lnTo>
                  <a:lnTo>
                    <a:pt x="124770" y="212882"/>
                  </a:lnTo>
                  <a:lnTo>
                    <a:pt x="139954" y="262716"/>
                  </a:lnTo>
                  <a:lnTo>
                    <a:pt x="144818" y="301410"/>
                  </a:lnTo>
                  <a:lnTo>
                    <a:pt x="147286" y="302716"/>
                  </a:lnTo>
                  <a:lnTo>
                    <a:pt x="150101" y="300077"/>
                  </a:lnTo>
                  <a:lnTo>
                    <a:pt x="165365" y="272964"/>
                  </a:lnTo>
                  <a:lnTo>
                    <a:pt x="190172" y="258043"/>
                  </a:lnTo>
                  <a:lnTo>
                    <a:pt x="250739" y="235299"/>
                  </a:lnTo>
                  <a:lnTo>
                    <a:pt x="271657" y="228190"/>
                  </a:lnTo>
                  <a:lnTo>
                    <a:pt x="286413" y="214892"/>
                  </a:lnTo>
                  <a:lnTo>
                    <a:pt x="291986" y="206432"/>
                  </a:lnTo>
                  <a:lnTo>
                    <a:pt x="293361" y="198453"/>
                  </a:lnTo>
                  <a:lnTo>
                    <a:pt x="291938" y="190794"/>
                  </a:lnTo>
                  <a:lnTo>
                    <a:pt x="288650" y="183348"/>
                  </a:lnTo>
                  <a:lnTo>
                    <a:pt x="275638" y="171955"/>
                  </a:lnTo>
                  <a:lnTo>
                    <a:pt x="267255" y="167280"/>
                  </a:lnTo>
                  <a:lnTo>
                    <a:pt x="248582" y="165204"/>
                  </a:lnTo>
                  <a:lnTo>
                    <a:pt x="229754" y="169350"/>
                  </a:lnTo>
                  <a:lnTo>
                    <a:pt x="213587" y="178992"/>
                  </a:lnTo>
                  <a:lnTo>
                    <a:pt x="191332" y="203164"/>
                  </a:lnTo>
                  <a:lnTo>
                    <a:pt x="183252" y="225606"/>
                  </a:lnTo>
                  <a:lnTo>
                    <a:pt x="180832" y="250008"/>
                  </a:lnTo>
                  <a:lnTo>
                    <a:pt x="183655" y="272552"/>
                  </a:lnTo>
                  <a:lnTo>
                    <a:pt x="197411" y="304974"/>
                  </a:lnTo>
                  <a:lnTo>
                    <a:pt x="216305" y="331219"/>
                  </a:lnTo>
                  <a:lnTo>
                    <a:pt x="242310" y="348223"/>
                  </a:lnTo>
                  <a:lnTo>
                    <a:pt x="290944" y="356044"/>
                  </a:lnTo>
                  <a:lnTo>
                    <a:pt x="328246" y="356229"/>
                  </a:lnTo>
                  <a:lnTo>
                    <a:pt x="35577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5626" y="318302"/>
              <a:ext cx="134830" cy="355522"/>
            </a:xfrm>
            <a:custGeom>
              <a:avLst/>
              <a:gdLst/>
              <a:ahLst/>
              <a:cxnLst/>
              <a:rect l="0" t="0" r="0" b="0"/>
              <a:pathLst>
                <a:path w="134830" h="355522">
                  <a:moveTo>
                    <a:pt x="61130" y="355521"/>
                  </a:moveTo>
                  <a:lnTo>
                    <a:pt x="46476" y="302494"/>
                  </a:lnTo>
                  <a:lnTo>
                    <a:pt x="34102" y="245048"/>
                  </a:lnTo>
                  <a:lnTo>
                    <a:pt x="27325" y="187427"/>
                  </a:lnTo>
                  <a:lnTo>
                    <a:pt x="15068" y="130985"/>
                  </a:lnTo>
                  <a:lnTo>
                    <a:pt x="2552" y="74776"/>
                  </a:lnTo>
                  <a:lnTo>
                    <a:pt x="0" y="46692"/>
                  </a:lnTo>
                  <a:lnTo>
                    <a:pt x="5105" y="21732"/>
                  </a:lnTo>
                  <a:lnTo>
                    <a:pt x="9742" y="10163"/>
                  </a:lnTo>
                  <a:lnTo>
                    <a:pt x="17513" y="3619"/>
                  </a:lnTo>
                  <a:lnTo>
                    <a:pt x="27372" y="427"/>
                  </a:lnTo>
                  <a:lnTo>
                    <a:pt x="49636" y="0"/>
                  </a:lnTo>
                  <a:lnTo>
                    <a:pt x="103117" y="12375"/>
                  </a:lnTo>
                  <a:lnTo>
                    <a:pt x="134829" y="29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2000" y="526424"/>
              <a:ext cx="157928" cy="14656"/>
            </a:xfrm>
            <a:custGeom>
              <a:avLst/>
              <a:gdLst/>
              <a:ahLst/>
              <a:cxnLst/>
              <a:rect l="0" t="0" r="0" b="0"/>
              <a:pathLst>
                <a:path w="157928" h="14656">
                  <a:moveTo>
                    <a:pt x="157927" y="0"/>
                  </a:moveTo>
                  <a:lnTo>
                    <a:pt x="113964" y="14655"/>
                  </a:lnTo>
                  <a:lnTo>
                    <a:pt x="78091" y="13571"/>
                  </a:lnTo>
                  <a:lnTo>
                    <a:pt x="24754" y="2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8662" y="504608"/>
              <a:ext cx="193421" cy="158688"/>
            </a:xfrm>
            <a:custGeom>
              <a:avLst/>
              <a:gdLst/>
              <a:ahLst/>
              <a:cxnLst/>
              <a:rect l="0" t="0" r="0" b="0"/>
              <a:pathLst>
                <a:path w="193421" h="158688">
                  <a:moveTo>
                    <a:pt x="109192" y="106044"/>
                  </a:moveTo>
                  <a:lnTo>
                    <a:pt x="106073" y="63353"/>
                  </a:lnTo>
                  <a:lnTo>
                    <a:pt x="94620" y="32174"/>
                  </a:lnTo>
                  <a:lnTo>
                    <a:pt x="88949" y="21702"/>
                  </a:lnTo>
                  <a:lnTo>
                    <a:pt x="73289" y="6948"/>
                  </a:lnTo>
                  <a:lnTo>
                    <a:pt x="64200" y="1375"/>
                  </a:lnTo>
                  <a:lnTo>
                    <a:pt x="54631" y="0"/>
                  </a:lnTo>
                  <a:lnTo>
                    <a:pt x="34640" y="4711"/>
                  </a:lnTo>
                  <a:lnTo>
                    <a:pt x="26736" y="11583"/>
                  </a:lnTo>
                  <a:lnTo>
                    <a:pt x="5644" y="53114"/>
                  </a:lnTo>
                  <a:lnTo>
                    <a:pt x="0" y="74331"/>
                  </a:lnTo>
                  <a:lnTo>
                    <a:pt x="5909" y="116548"/>
                  </a:lnTo>
                  <a:lnTo>
                    <a:pt x="8751" y="127084"/>
                  </a:lnTo>
                  <a:lnTo>
                    <a:pt x="14156" y="135279"/>
                  </a:lnTo>
                  <a:lnTo>
                    <a:pt x="29519" y="147503"/>
                  </a:lnTo>
                  <a:lnTo>
                    <a:pt x="37360" y="148892"/>
                  </a:lnTo>
                  <a:lnTo>
                    <a:pt x="44926" y="147477"/>
                  </a:lnTo>
                  <a:lnTo>
                    <a:pt x="66754" y="134309"/>
                  </a:lnTo>
                  <a:lnTo>
                    <a:pt x="79803" y="120946"/>
                  </a:lnTo>
                  <a:lnTo>
                    <a:pt x="89501" y="103309"/>
                  </a:lnTo>
                  <a:lnTo>
                    <a:pt x="95949" y="68059"/>
                  </a:lnTo>
                  <a:lnTo>
                    <a:pt x="98024" y="64343"/>
                  </a:lnTo>
                  <a:lnTo>
                    <a:pt x="100577" y="66545"/>
                  </a:lnTo>
                  <a:lnTo>
                    <a:pt x="128932" y="122281"/>
                  </a:lnTo>
                  <a:lnTo>
                    <a:pt x="154036" y="144261"/>
                  </a:lnTo>
                  <a:lnTo>
                    <a:pt x="170457" y="152275"/>
                  </a:lnTo>
                  <a:lnTo>
                    <a:pt x="193420" y="158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0386" y="530815"/>
              <a:ext cx="140153" cy="143193"/>
            </a:xfrm>
            <a:custGeom>
              <a:avLst/>
              <a:gdLst/>
              <a:ahLst/>
              <a:cxnLst/>
              <a:rect l="0" t="0" r="0" b="0"/>
              <a:pathLst>
                <a:path w="140153" h="143193">
                  <a:moveTo>
                    <a:pt x="98039" y="27195"/>
                  </a:moveTo>
                  <a:lnTo>
                    <a:pt x="92449" y="10427"/>
                  </a:lnTo>
                  <a:lnTo>
                    <a:pt x="86124" y="5488"/>
                  </a:lnTo>
                  <a:lnTo>
                    <a:pt x="66617" y="0"/>
                  </a:lnTo>
                  <a:lnTo>
                    <a:pt x="57203" y="876"/>
                  </a:lnTo>
                  <a:lnTo>
                    <a:pt x="40505" y="8089"/>
                  </a:lnTo>
                  <a:lnTo>
                    <a:pt x="17951" y="25303"/>
                  </a:lnTo>
                  <a:lnTo>
                    <a:pt x="2039" y="50811"/>
                  </a:lnTo>
                  <a:lnTo>
                    <a:pt x="0" y="70446"/>
                  </a:lnTo>
                  <a:lnTo>
                    <a:pt x="8223" y="111648"/>
                  </a:lnTo>
                  <a:lnTo>
                    <a:pt x="20686" y="129460"/>
                  </a:lnTo>
                  <a:lnTo>
                    <a:pt x="28922" y="137486"/>
                  </a:lnTo>
                  <a:lnTo>
                    <a:pt x="39093" y="141666"/>
                  </a:lnTo>
                  <a:lnTo>
                    <a:pt x="62872" y="143192"/>
                  </a:lnTo>
                  <a:lnTo>
                    <a:pt x="115504" y="134699"/>
                  </a:lnTo>
                  <a:lnTo>
                    <a:pt x="140152" y="132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55326" y="368497"/>
              <a:ext cx="50498" cy="305327"/>
            </a:xfrm>
            <a:custGeom>
              <a:avLst/>
              <a:gdLst/>
              <a:ahLst/>
              <a:cxnLst/>
              <a:rect l="0" t="0" r="0" b="0"/>
              <a:pathLst>
                <a:path w="50498" h="305327">
                  <a:moveTo>
                    <a:pt x="8383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6549" y="131232"/>
                  </a:lnTo>
                  <a:lnTo>
                    <a:pt x="15899" y="188622"/>
                  </a:lnTo>
                  <a:lnTo>
                    <a:pt x="29538" y="251121"/>
                  </a:lnTo>
                  <a:lnTo>
                    <a:pt x="39998" y="284976"/>
                  </a:lnTo>
                  <a:lnTo>
                    <a:pt x="5049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90010" y="45272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6293" y="3119"/>
                  </a:lnTo>
                  <a:lnTo>
                    <a:pt x="83464" y="9065"/>
                  </a:lnTo>
                  <a:lnTo>
                    <a:pt x="2024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84136" y="520835"/>
              <a:ext cx="111737" cy="148076"/>
            </a:xfrm>
            <a:custGeom>
              <a:avLst/>
              <a:gdLst/>
              <a:ahLst/>
              <a:cxnLst/>
              <a:rect l="0" t="0" r="0" b="0"/>
              <a:pathLst>
                <a:path w="111737" h="148076">
                  <a:moveTo>
                    <a:pt x="79615" y="5589"/>
                  </a:moveTo>
                  <a:lnTo>
                    <a:pt x="62847" y="0"/>
                  </a:lnTo>
                  <a:lnTo>
                    <a:pt x="45256" y="3495"/>
                  </a:lnTo>
                  <a:lnTo>
                    <a:pt x="35652" y="7703"/>
                  </a:lnTo>
                  <a:lnTo>
                    <a:pt x="18742" y="24856"/>
                  </a:lnTo>
                  <a:lnTo>
                    <a:pt x="5767" y="48077"/>
                  </a:lnTo>
                  <a:lnTo>
                    <a:pt x="0" y="73996"/>
                  </a:lnTo>
                  <a:lnTo>
                    <a:pt x="3676" y="97993"/>
                  </a:lnTo>
                  <a:lnTo>
                    <a:pt x="18900" y="128115"/>
                  </a:lnTo>
                  <a:lnTo>
                    <a:pt x="25100" y="136406"/>
                  </a:lnTo>
                  <a:lnTo>
                    <a:pt x="33913" y="141933"/>
                  </a:lnTo>
                  <a:lnTo>
                    <a:pt x="56183" y="148075"/>
                  </a:lnTo>
                  <a:lnTo>
                    <a:pt x="66334" y="147373"/>
                  </a:lnTo>
                  <a:lnTo>
                    <a:pt x="83851" y="140354"/>
                  </a:lnTo>
                  <a:lnTo>
                    <a:pt x="106866" y="117659"/>
                  </a:lnTo>
                  <a:lnTo>
                    <a:pt x="110651" y="107209"/>
                  </a:lnTo>
                  <a:lnTo>
                    <a:pt x="111736" y="83119"/>
                  </a:lnTo>
                  <a:lnTo>
                    <a:pt x="100672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37450" y="494839"/>
              <a:ext cx="94758" cy="166298"/>
            </a:xfrm>
            <a:custGeom>
              <a:avLst/>
              <a:gdLst/>
              <a:ahLst/>
              <a:cxnLst/>
              <a:rect l="0" t="0" r="0" b="0"/>
              <a:pathLst>
                <a:path w="94758" h="166298">
                  <a:moveTo>
                    <a:pt x="0" y="73699"/>
                  </a:moveTo>
                  <a:lnTo>
                    <a:pt x="9576" y="97746"/>
                  </a:lnTo>
                  <a:lnTo>
                    <a:pt x="44665" y="155702"/>
                  </a:lnTo>
                  <a:lnTo>
                    <a:pt x="52607" y="166297"/>
                  </a:lnTo>
                  <a:lnTo>
                    <a:pt x="51449" y="165847"/>
                  </a:lnTo>
                  <a:lnTo>
                    <a:pt x="48337" y="163207"/>
                  </a:lnTo>
                  <a:lnTo>
                    <a:pt x="22417" y="108839"/>
                  </a:lnTo>
                  <a:lnTo>
                    <a:pt x="8462" y="69163"/>
                  </a:lnTo>
                  <a:lnTo>
                    <a:pt x="6881" y="44777"/>
                  </a:lnTo>
                  <a:lnTo>
                    <a:pt x="8097" y="33361"/>
                  </a:lnTo>
                  <a:lnTo>
                    <a:pt x="12417" y="24580"/>
                  </a:lnTo>
                  <a:lnTo>
                    <a:pt x="26576" y="11704"/>
                  </a:lnTo>
                  <a:lnTo>
                    <a:pt x="47686" y="520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95378" y="496302"/>
              <a:ext cx="126426" cy="149137"/>
            </a:xfrm>
            <a:custGeom>
              <a:avLst/>
              <a:gdLst/>
              <a:ahLst/>
              <a:cxnLst/>
              <a:rect l="0" t="0" r="0" b="0"/>
              <a:pathLst>
                <a:path w="126426" h="149137">
                  <a:moveTo>
                    <a:pt x="94756" y="9065"/>
                  </a:moveTo>
                  <a:lnTo>
                    <a:pt x="57278" y="732"/>
                  </a:lnTo>
                  <a:lnTo>
                    <a:pt x="45205" y="0"/>
                  </a:lnTo>
                  <a:lnTo>
                    <a:pt x="25550" y="5426"/>
                  </a:lnTo>
                  <a:lnTo>
                    <a:pt x="17033" y="10149"/>
                  </a:lnTo>
                  <a:lnTo>
                    <a:pt x="12525" y="16807"/>
                  </a:lnTo>
                  <a:lnTo>
                    <a:pt x="10636" y="33563"/>
                  </a:lnTo>
                  <a:lnTo>
                    <a:pt x="14110" y="40605"/>
                  </a:lnTo>
                  <a:lnTo>
                    <a:pt x="27328" y="51549"/>
                  </a:lnTo>
                  <a:lnTo>
                    <a:pt x="82859" y="63490"/>
                  </a:lnTo>
                  <a:lnTo>
                    <a:pt x="103506" y="70689"/>
                  </a:lnTo>
                  <a:lnTo>
                    <a:pt x="120482" y="81687"/>
                  </a:lnTo>
                  <a:lnTo>
                    <a:pt x="124775" y="89065"/>
                  </a:lnTo>
                  <a:lnTo>
                    <a:pt x="126425" y="106622"/>
                  </a:lnTo>
                  <a:lnTo>
                    <a:pt x="120140" y="123004"/>
                  </a:lnTo>
                  <a:lnTo>
                    <a:pt x="115188" y="130648"/>
                  </a:lnTo>
                  <a:lnTo>
                    <a:pt x="100328" y="142261"/>
                  </a:lnTo>
                  <a:lnTo>
                    <a:pt x="91452" y="146995"/>
                  </a:lnTo>
                  <a:lnTo>
                    <a:pt x="72231" y="149136"/>
                  </a:lnTo>
                  <a:lnTo>
                    <a:pt x="11425" y="146217"/>
                  </a:lnTo>
                  <a:lnTo>
                    <a:pt x="0" y="145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60733" y="515896"/>
              <a:ext cx="143075" cy="159833"/>
            </a:xfrm>
            <a:custGeom>
              <a:avLst/>
              <a:gdLst/>
              <a:ahLst/>
              <a:cxnLst/>
              <a:rect l="0" t="0" r="0" b="0"/>
              <a:pathLst>
                <a:path w="143075" h="159833">
                  <a:moveTo>
                    <a:pt x="66313" y="0"/>
                  </a:moveTo>
                  <a:lnTo>
                    <a:pt x="35031" y="9575"/>
                  </a:lnTo>
                  <a:lnTo>
                    <a:pt x="18875" y="20243"/>
                  </a:lnTo>
                  <a:lnTo>
                    <a:pt x="7015" y="39023"/>
                  </a:lnTo>
                  <a:lnTo>
                    <a:pt x="2214" y="50582"/>
                  </a:lnTo>
                  <a:lnTo>
                    <a:pt x="0" y="75903"/>
                  </a:lnTo>
                  <a:lnTo>
                    <a:pt x="4086" y="100415"/>
                  </a:lnTo>
                  <a:lnTo>
                    <a:pt x="19539" y="127369"/>
                  </a:lnTo>
                  <a:lnTo>
                    <a:pt x="32267" y="142786"/>
                  </a:lnTo>
                  <a:lnTo>
                    <a:pt x="51961" y="154317"/>
                  </a:lnTo>
                  <a:lnTo>
                    <a:pt x="63764" y="159030"/>
                  </a:lnTo>
                  <a:lnTo>
                    <a:pt x="75142" y="159832"/>
                  </a:lnTo>
                  <a:lnTo>
                    <a:pt x="97144" y="154485"/>
                  </a:lnTo>
                  <a:lnTo>
                    <a:pt x="123671" y="138320"/>
                  </a:lnTo>
                  <a:lnTo>
                    <a:pt x="135869" y="122307"/>
                  </a:lnTo>
                  <a:lnTo>
                    <a:pt x="140760" y="113123"/>
                  </a:lnTo>
                  <a:lnTo>
                    <a:pt x="143074" y="90441"/>
                  </a:lnTo>
                  <a:lnTo>
                    <a:pt x="139034" y="65932"/>
                  </a:lnTo>
                  <a:lnTo>
                    <a:pt x="129439" y="43341"/>
                  </a:lnTo>
                  <a:lnTo>
                    <a:pt x="122435" y="35913"/>
                  </a:lnTo>
                  <a:lnTo>
                    <a:pt x="873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54312" y="325089"/>
              <a:ext cx="114891" cy="359264"/>
            </a:xfrm>
            <a:custGeom>
              <a:avLst/>
              <a:gdLst/>
              <a:ahLst/>
              <a:cxnLst/>
              <a:rect l="0" t="0" r="0" b="0"/>
              <a:pathLst>
                <a:path w="114891" h="359264">
                  <a:moveTo>
                    <a:pt x="62247" y="359263"/>
                  </a:moveTo>
                  <a:lnTo>
                    <a:pt x="44289" y="296983"/>
                  </a:lnTo>
                  <a:lnTo>
                    <a:pt x="30580" y="242932"/>
                  </a:lnTo>
                  <a:lnTo>
                    <a:pt x="16608" y="181606"/>
                  </a:lnTo>
                  <a:lnTo>
                    <a:pt x="3752" y="121572"/>
                  </a:lnTo>
                  <a:lnTo>
                    <a:pt x="0" y="64654"/>
                  </a:lnTo>
                  <a:lnTo>
                    <a:pt x="1826" y="38812"/>
                  </a:lnTo>
                  <a:lnTo>
                    <a:pt x="10437" y="19529"/>
                  </a:lnTo>
                  <a:lnTo>
                    <a:pt x="25182" y="6279"/>
                  </a:lnTo>
                  <a:lnTo>
                    <a:pt x="34028" y="1108"/>
                  </a:lnTo>
                  <a:lnTo>
                    <a:pt x="43434" y="0"/>
                  </a:lnTo>
                  <a:lnTo>
                    <a:pt x="63245" y="5008"/>
                  </a:lnTo>
                  <a:lnTo>
                    <a:pt x="114890" y="32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42860" y="49483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77729" y="7236"/>
                  </a:lnTo>
                  <a:lnTo>
                    <a:pt x="2774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154934" y="273740"/>
            <a:ext cx="625005" cy="515898"/>
            <a:chOff x="4154934" y="273740"/>
            <a:chExt cx="625005" cy="515898"/>
          </a:xfrm>
        </p:grpSpPr>
        <p:sp>
          <p:nvSpPr>
            <p:cNvPr id="24" name="Freeform 23"/>
            <p:cNvSpPr/>
            <p:nvPr/>
          </p:nvSpPr>
          <p:spPr>
            <a:xfrm>
              <a:off x="4327212" y="273740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6" y="0"/>
                  </a:moveTo>
                  <a:lnTo>
                    <a:pt x="23252" y="37478"/>
                  </a:lnTo>
                  <a:lnTo>
                    <a:pt x="21490" y="88902"/>
                  </a:lnTo>
                  <a:lnTo>
                    <a:pt x="21142" y="145290"/>
                  </a:lnTo>
                  <a:lnTo>
                    <a:pt x="19912" y="194477"/>
                  </a:lnTo>
                  <a:lnTo>
                    <a:pt x="13829" y="246096"/>
                  </a:lnTo>
                  <a:lnTo>
                    <a:pt x="11506" y="297266"/>
                  </a:lnTo>
                  <a:lnTo>
                    <a:pt x="10722" y="357070"/>
                  </a:lnTo>
                  <a:lnTo>
                    <a:pt x="3319" y="41612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54934" y="347440"/>
              <a:ext cx="203865" cy="222984"/>
            </a:xfrm>
            <a:custGeom>
              <a:avLst/>
              <a:gdLst/>
              <a:ahLst/>
              <a:cxnLst/>
              <a:rect l="0" t="0" r="0" b="0"/>
              <a:pathLst>
                <a:path w="203865" h="222984">
                  <a:moveTo>
                    <a:pt x="203864" y="136870"/>
                  </a:moveTo>
                  <a:lnTo>
                    <a:pt x="148819" y="163234"/>
                  </a:lnTo>
                  <a:lnTo>
                    <a:pt x="89351" y="191179"/>
                  </a:lnTo>
                  <a:lnTo>
                    <a:pt x="27246" y="218660"/>
                  </a:lnTo>
                  <a:lnTo>
                    <a:pt x="15928" y="222983"/>
                  </a:lnTo>
                  <a:lnTo>
                    <a:pt x="8383" y="221185"/>
                  </a:lnTo>
                  <a:lnTo>
                    <a:pt x="3354" y="215307"/>
                  </a:lnTo>
                  <a:lnTo>
                    <a:pt x="0" y="206709"/>
                  </a:lnTo>
                  <a:lnTo>
                    <a:pt x="105" y="197467"/>
                  </a:lnTo>
                  <a:lnTo>
                    <a:pt x="17602" y="147060"/>
                  </a:lnTo>
                  <a:lnTo>
                    <a:pt x="47960" y="93263"/>
                  </a:lnTo>
                  <a:lnTo>
                    <a:pt x="70372" y="31454"/>
                  </a:lnTo>
                  <a:lnTo>
                    <a:pt x="88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3210" y="303408"/>
              <a:ext cx="306729" cy="486230"/>
            </a:xfrm>
            <a:custGeom>
              <a:avLst/>
              <a:gdLst/>
              <a:ahLst/>
              <a:cxnLst/>
              <a:rect l="0" t="0" r="0" b="0"/>
              <a:pathLst>
                <a:path w="306729" h="486230">
                  <a:moveTo>
                    <a:pt x="54043" y="1918"/>
                  </a:moveTo>
                  <a:lnTo>
                    <a:pt x="36085" y="56963"/>
                  </a:lnTo>
                  <a:lnTo>
                    <a:pt x="22377" y="108371"/>
                  </a:lnTo>
                  <a:lnTo>
                    <a:pt x="14233" y="133458"/>
                  </a:lnTo>
                  <a:lnTo>
                    <a:pt x="2815" y="152407"/>
                  </a:lnTo>
                  <a:lnTo>
                    <a:pt x="4" y="152547"/>
                  </a:lnTo>
                  <a:lnTo>
                    <a:pt x="0" y="137104"/>
                  </a:lnTo>
                  <a:lnTo>
                    <a:pt x="10700" y="95172"/>
                  </a:lnTo>
                  <a:lnTo>
                    <a:pt x="34130" y="49281"/>
                  </a:lnTo>
                  <a:lnTo>
                    <a:pt x="61288" y="16993"/>
                  </a:lnTo>
                  <a:lnTo>
                    <a:pt x="87776" y="795"/>
                  </a:lnTo>
                  <a:lnTo>
                    <a:pt x="96419" y="0"/>
                  </a:lnTo>
                  <a:lnTo>
                    <a:pt x="112261" y="5355"/>
                  </a:lnTo>
                  <a:lnTo>
                    <a:pt x="134334" y="27113"/>
                  </a:lnTo>
                  <a:lnTo>
                    <a:pt x="154348" y="67076"/>
                  </a:lnTo>
                  <a:lnTo>
                    <a:pt x="169566" y="118817"/>
                  </a:lnTo>
                  <a:lnTo>
                    <a:pt x="183838" y="174098"/>
                  </a:lnTo>
                  <a:lnTo>
                    <a:pt x="189516" y="231248"/>
                  </a:lnTo>
                  <a:lnTo>
                    <a:pt x="187518" y="291409"/>
                  </a:lnTo>
                  <a:lnTo>
                    <a:pt x="176260" y="326729"/>
                  </a:lnTo>
                  <a:lnTo>
                    <a:pt x="141029" y="383001"/>
                  </a:lnTo>
                  <a:lnTo>
                    <a:pt x="136600" y="392844"/>
                  </a:lnTo>
                  <a:lnTo>
                    <a:pt x="122321" y="406900"/>
                  </a:lnTo>
                  <a:lnTo>
                    <a:pt x="84558" y="425455"/>
                  </a:lnTo>
                  <a:lnTo>
                    <a:pt x="60976" y="426853"/>
                  </a:lnTo>
                  <a:lnTo>
                    <a:pt x="37238" y="422405"/>
                  </a:lnTo>
                  <a:lnTo>
                    <a:pt x="18888" y="412629"/>
                  </a:lnTo>
                  <a:lnTo>
                    <a:pt x="13059" y="404407"/>
                  </a:lnTo>
                  <a:lnTo>
                    <a:pt x="6583" y="382793"/>
                  </a:lnTo>
                  <a:lnTo>
                    <a:pt x="8526" y="344317"/>
                  </a:lnTo>
                  <a:lnTo>
                    <a:pt x="16656" y="323331"/>
                  </a:lnTo>
                  <a:lnTo>
                    <a:pt x="22100" y="314459"/>
                  </a:lnTo>
                  <a:lnTo>
                    <a:pt x="30408" y="309715"/>
                  </a:lnTo>
                  <a:lnTo>
                    <a:pt x="52118" y="307562"/>
                  </a:lnTo>
                  <a:lnTo>
                    <a:pt x="74244" y="313625"/>
                  </a:lnTo>
                  <a:lnTo>
                    <a:pt x="103313" y="330192"/>
                  </a:lnTo>
                  <a:lnTo>
                    <a:pt x="161211" y="377545"/>
                  </a:lnTo>
                  <a:lnTo>
                    <a:pt x="222665" y="425147"/>
                  </a:lnTo>
                  <a:lnTo>
                    <a:pt x="285685" y="471758"/>
                  </a:lnTo>
                  <a:lnTo>
                    <a:pt x="306728" y="486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790466" y="663295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558425" y="1326590"/>
            <a:ext cx="10529" cy="357970"/>
          </a:xfrm>
          <a:custGeom>
            <a:avLst/>
            <a:gdLst/>
            <a:ahLst/>
            <a:cxnLst/>
            <a:rect l="0" t="0" r="0" b="0"/>
            <a:pathLst>
              <a:path w="10529" h="357970">
                <a:moveTo>
                  <a:pt x="0" y="0"/>
                </a:moveTo>
                <a:lnTo>
                  <a:pt x="5589" y="58617"/>
                </a:lnTo>
                <a:lnTo>
                  <a:pt x="9552" y="115131"/>
                </a:lnTo>
                <a:lnTo>
                  <a:pt x="10239" y="170204"/>
                </a:lnTo>
                <a:lnTo>
                  <a:pt x="10442" y="225256"/>
                </a:lnTo>
                <a:lnTo>
                  <a:pt x="10503" y="284332"/>
                </a:lnTo>
                <a:lnTo>
                  <a:pt x="10523" y="341690"/>
                </a:lnTo>
                <a:lnTo>
                  <a:pt x="10528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2181690" y="1726673"/>
            <a:ext cx="669203" cy="842281"/>
            <a:chOff x="2181690" y="1726673"/>
            <a:chExt cx="669203" cy="842281"/>
          </a:xfrm>
        </p:grpSpPr>
        <p:sp>
          <p:nvSpPr>
            <p:cNvPr id="30" name="Freeform 29"/>
            <p:cNvSpPr/>
            <p:nvPr/>
          </p:nvSpPr>
          <p:spPr>
            <a:xfrm>
              <a:off x="2400497" y="2010943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10529" y="54144"/>
                  </a:lnTo>
                  <a:lnTo>
                    <a:pt x="10529" y="109091"/>
                  </a:lnTo>
                  <a:lnTo>
                    <a:pt x="10529" y="156585"/>
                  </a:lnTo>
                  <a:lnTo>
                    <a:pt x="10529" y="213291"/>
                  </a:lnTo>
                  <a:lnTo>
                    <a:pt x="10529" y="263369"/>
                  </a:lnTo>
                  <a:lnTo>
                    <a:pt x="3293" y="322211"/>
                  </a:lnTo>
                  <a:lnTo>
                    <a:pt x="650" y="36953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81690" y="2053057"/>
              <a:ext cx="218808" cy="298165"/>
            </a:xfrm>
            <a:custGeom>
              <a:avLst/>
              <a:gdLst/>
              <a:ahLst/>
              <a:cxnLst/>
              <a:rect l="0" t="0" r="0" b="0"/>
              <a:pathLst>
                <a:path w="218808" h="298165">
                  <a:moveTo>
                    <a:pt x="218807" y="168456"/>
                  </a:moveTo>
                  <a:lnTo>
                    <a:pt x="163148" y="211117"/>
                  </a:lnTo>
                  <a:lnTo>
                    <a:pt x="106943" y="259735"/>
                  </a:lnTo>
                  <a:lnTo>
                    <a:pt x="68939" y="286615"/>
                  </a:lnTo>
                  <a:lnTo>
                    <a:pt x="44184" y="296230"/>
                  </a:lnTo>
                  <a:lnTo>
                    <a:pt x="20704" y="298164"/>
                  </a:lnTo>
                  <a:lnTo>
                    <a:pt x="9529" y="297042"/>
                  </a:lnTo>
                  <a:lnTo>
                    <a:pt x="3249" y="291614"/>
                  </a:lnTo>
                  <a:lnTo>
                    <a:pt x="233" y="283317"/>
                  </a:lnTo>
                  <a:lnTo>
                    <a:pt x="0" y="262789"/>
                  </a:lnTo>
                  <a:lnTo>
                    <a:pt x="12510" y="204925"/>
                  </a:lnTo>
                  <a:lnTo>
                    <a:pt x="27105" y="150486"/>
                  </a:lnTo>
                  <a:lnTo>
                    <a:pt x="48186" y="97792"/>
                  </a:lnTo>
                  <a:lnTo>
                    <a:pt x="67613" y="42513"/>
                  </a:lnTo>
                  <a:lnTo>
                    <a:pt x="819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78916" y="2020869"/>
              <a:ext cx="279551" cy="445153"/>
            </a:xfrm>
            <a:custGeom>
              <a:avLst/>
              <a:gdLst/>
              <a:ahLst/>
              <a:cxnLst/>
              <a:rect l="0" t="0" r="0" b="0"/>
              <a:pathLst>
                <a:path w="279551" h="445153">
                  <a:moveTo>
                    <a:pt x="68980" y="32188"/>
                  </a:moveTo>
                  <a:lnTo>
                    <a:pt x="41469" y="95615"/>
                  </a:lnTo>
                  <a:lnTo>
                    <a:pt x="23431" y="148035"/>
                  </a:lnTo>
                  <a:lnTo>
                    <a:pt x="21066" y="150363"/>
                  </a:lnTo>
                  <a:lnTo>
                    <a:pt x="19490" y="147236"/>
                  </a:lnTo>
                  <a:lnTo>
                    <a:pt x="18908" y="132453"/>
                  </a:lnTo>
                  <a:lnTo>
                    <a:pt x="34419" y="73861"/>
                  </a:lnTo>
                  <a:lnTo>
                    <a:pt x="45742" y="43755"/>
                  </a:lnTo>
                  <a:lnTo>
                    <a:pt x="76636" y="4711"/>
                  </a:lnTo>
                  <a:lnTo>
                    <a:pt x="85782" y="1001"/>
                  </a:lnTo>
                  <a:lnTo>
                    <a:pt x="108423" y="0"/>
                  </a:lnTo>
                  <a:lnTo>
                    <a:pt x="127844" y="6573"/>
                  </a:lnTo>
                  <a:lnTo>
                    <a:pt x="136299" y="11602"/>
                  </a:lnTo>
                  <a:lnTo>
                    <a:pt x="148812" y="26548"/>
                  </a:lnTo>
                  <a:lnTo>
                    <a:pt x="157104" y="46059"/>
                  </a:lnTo>
                  <a:lnTo>
                    <a:pt x="162426" y="96712"/>
                  </a:lnTo>
                  <a:lnTo>
                    <a:pt x="163478" y="157367"/>
                  </a:lnTo>
                  <a:lnTo>
                    <a:pt x="163660" y="208358"/>
                  </a:lnTo>
                  <a:lnTo>
                    <a:pt x="158124" y="260511"/>
                  </a:lnTo>
                  <a:lnTo>
                    <a:pt x="144604" y="322130"/>
                  </a:lnTo>
                  <a:lnTo>
                    <a:pt x="120616" y="376243"/>
                  </a:lnTo>
                  <a:lnTo>
                    <a:pt x="93348" y="421073"/>
                  </a:lnTo>
                  <a:lnTo>
                    <a:pt x="76301" y="436263"/>
                  </a:lnTo>
                  <a:lnTo>
                    <a:pt x="66841" y="441951"/>
                  </a:lnTo>
                  <a:lnTo>
                    <a:pt x="46973" y="445152"/>
                  </a:lnTo>
                  <a:lnTo>
                    <a:pt x="36761" y="444367"/>
                  </a:lnTo>
                  <a:lnTo>
                    <a:pt x="19175" y="437257"/>
                  </a:lnTo>
                  <a:lnTo>
                    <a:pt x="11210" y="432085"/>
                  </a:lnTo>
                  <a:lnTo>
                    <a:pt x="5900" y="423958"/>
                  </a:lnTo>
                  <a:lnTo>
                    <a:pt x="0" y="402450"/>
                  </a:lnTo>
                  <a:lnTo>
                    <a:pt x="2268" y="364033"/>
                  </a:lnTo>
                  <a:lnTo>
                    <a:pt x="13594" y="343061"/>
                  </a:lnTo>
                  <a:lnTo>
                    <a:pt x="30326" y="327111"/>
                  </a:lnTo>
                  <a:lnTo>
                    <a:pt x="49461" y="316123"/>
                  </a:lnTo>
                  <a:lnTo>
                    <a:pt x="85553" y="308949"/>
                  </a:lnTo>
                  <a:lnTo>
                    <a:pt x="105982" y="313510"/>
                  </a:lnTo>
                  <a:lnTo>
                    <a:pt x="164212" y="340375"/>
                  </a:lnTo>
                  <a:lnTo>
                    <a:pt x="205944" y="360566"/>
                  </a:lnTo>
                  <a:lnTo>
                    <a:pt x="230069" y="362187"/>
                  </a:lnTo>
                  <a:lnTo>
                    <a:pt x="279550" y="358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37409" y="1726673"/>
              <a:ext cx="48655" cy="115815"/>
            </a:xfrm>
            <a:custGeom>
              <a:avLst/>
              <a:gdLst/>
              <a:ahLst/>
              <a:cxnLst/>
              <a:rect l="0" t="0" r="0" b="0"/>
              <a:pathLst>
                <a:path w="48655" h="115815">
                  <a:moveTo>
                    <a:pt x="0" y="0"/>
                  </a:moveTo>
                  <a:lnTo>
                    <a:pt x="38373" y="29309"/>
                  </a:lnTo>
                  <a:lnTo>
                    <a:pt x="46301" y="48901"/>
                  </a:lnTo>
                  <a:lnTo>
                    <a:pt x="48654" y="72037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11108" y="2379440"/>
              <a:ext cx="39785" cy="189514"/>
            </a:xfrm>
            <a:custGeom>
              <a:avLst/>
              <a:gdLst/>
              <a:ahLst/>
              <a:cxnLst/>
              <a:rect l="0" t="0" r="0" b="0"/>
              <a:pathLst>
                <a:path w="39785" h="189514">
                  <a:moveTo>
                    <a:pt x="10529" y="0"/>
                  </a:moveTo>
                  <a:lnTo>
                    <a:pt x="26170" y="17981"/>
                  </a:lnTo>
                  <a:lnTo>
                    <a:pt x="34248" y="34898"/>
                  </a:lnTo>
                  <a:lnTo>
                    <a:pt x="39784" y="69742"/>
                  </a:lnTo>
                  <a:lnTo>
                    <a:pt x="33249" y="115032"/>
                  </a:lnTo>
                  <a:lnTo>
                    <a:pt x="22850" y="14599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172614" y="1273948"/>
            <a:ext cx="473774" cy="547483"/>
            <a:chOff x="3172614" y="1273948"/>
            <a:chExt cx="473774" cy="547483"/>
          </a:xfrm>
        </p:grpSpPr>
        <p:sp>
          <p:nvSpPr>
            <p:cNvPr id="36" name="Freeform 35"/>
            <p:cNvSpPr/>
            <p:nvPr/>
          </p:nvSpPr>
          <p:spPr>
            <a:xfrm>
              <a:off x="3172614" y="1273948"/>
              <a:ext cx="301791" cy="485988"/>
            </a:xfrm>
            <a:custGeom>
              <a:avLst/>
              <a:gdLst/>
              <a:ahLst/>
              <a:cxnLst/>
              <a:rect l="0" t="0" r="0" b="0"/>
              <a:pathLst>
                <a:path w="301791" h="485988">
                  <a:moveTo>
                    <a:pt x="70163" y="0"/>
                  </a:moveTo>
                  <a:lnTo>
                    <a:pt x="54522" y="26386"/>
                  </a:lnTo>
                  <a:lnTo>
                    <a:pt x="35319" y="83312"/>
                  </a:lnTo>
                  <a:lnTo>
                    <a:pt x="19910" y="124991"/>
                  </a:lnTo>
                  <a:lnTo>
                    <a:pt x="8444" y="141729"/>
                  </a:lnTo>
                  <a:lnTo>
                    <a:pt x="4450" y="141279"/>
                  </a:lnTo>
                  <a:lnTo>
                    <a:pt x="1788" y="135130"/>
                  </a:lnTo>
                  <a:lnTo>
                    <a:pt x="0" y="115040"/>
                  </a:lnTo>
                  <a:lnTo>
                    <a:pt x="11429" y="63069"/>
                  </a:lnTo>
                  <a:lnTo>
                    <a:pt x="26894" y="37144"/>
                  </a:lnTo>
                  <a:lnTo>
                    <a:pt x="51883" y="14645"/>
                  </a:lnTo>
                  <a:lnTo>
                    <a:pt x="61486" y="10933"/>
                  </a:lnTo>
                  <a:lnTo>
                    <a:pt x="81514" y="9928"/>
                  </a:lnTo>
                  <a:lnTo>
                    <a:pt x="98995" y="16501"/>
                  </a:lnTo>
                  <a:lnTo>
                    <a:pt x="129280" y="39784"/>
                  </a:lnTo>
                  <a:lnTo>
                    <a:pt x="145131" y="65600"/>
                  </a:lnTo>
                  <a:lnTo>
                    <a:pt x="164624" y="119253"/>
                  </a:lnTo>
                  <a:lnTo>
                    <a:pt x="182428" y="179221"/>
                  </a:lnTo>
                  <a:lnTo>
                    <a:pt x="193377" y="232367"/>
                  </a:lnTo>
                  <a:lnTo>
                    <a:pt x="195887" y="287925"/>
                  </a:lnTo>
                  <a:lnTo>
                    <a:pt x="187977" y="343960"/>
                  </a:lnTo>
                  <a:lnTo>
                    <a:pt x="172030" y="396969"/>
                  </a:lnTo>
                  <a:lnTo>
                    <a:pt x="133033" y="459861"/>
                  </a:lnTo>
                  <a:lnTo>
                    <a:pt x="117992" y="474614"/>
                  </a:lnTo>
                  <a:lnTo>
                    <a:pt x="99609" y="485070"/>
                  </a:lnTo>
                  <a:lnTo>
                    <a:pt x="90963" y="485987"/>
                  </a:lnTo>
                  <a:lnTo>
                    <a:pt x="75118" y="480766"/>
                  </a:lnTo>
                  <a:lnTo>
                    <a:pt x="53044" y="464673"/>
                  </a:lnTo>
                  <a:lnTo>
                    <a:pt x="49391" y="457181"/>
                  </a:lnTo>
                  <a:lnTo>
                    <a:pt x="48453" y="439498"/>
                  </a:lnTo>
                  <a:lnTo>
                    <a:pt x="54502" y="409812"/>
                  </a:lnTo>
                  <a:lnTo>
                    <a:pt x="69292" y="384378"/>
                  </a:lnTo>
                  <a:lnTo>
                    <a:pt x="84984" y="372436"/>
                  </a:lnTo>
                  <a:lnTo>
                    <a:pt x="94081" y="367614"/>
                  </a:lnTo>
                  <a:lnTo>
                    <a:pt x="113548" y="365375"/>
                  </a:lnTo>
                  <a:lnTo>
                    <a:pt x="133899" y="369449"/>
                  </a:lnTo>
                  <a:lnTo>
                    <a:pt x="196555" y="404292"/>
                  </a:lnTo>
                  <a:lnTo>
                    <a:pt x="259680" y="443428"/>
                  </a:lnTo>
                  <a:lnTo>
                    <a:pt x="30179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00746" y="1684559"/>
              <a:ext cx="45642" cy="136872"/>
            </a:xfrm>
            <a:custGeom>
              <a:avLst/>
              <a:gdLst/>
              <a:ahLst/>
              <a:cxnLst/>
              <a:rect l="0" t="0" r="0" b="0"/>
              <a:pathLst>
                <a:path w="45642" h="136872">
                  <a:moveTo>
                    <a:pt x="0" y="0"/>
                  </a:moveTo>
                  <a:lnTo>
                    <a:pt x="34747" y="37087"/>
                  </a:lnTo>
                  <a:lnTo>
                    <a:pt x="43909" y="55087"/>
                  </a:lnTo>
                  <a:lnTo>
                    <a:pt x="45641" y="77906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120151" y="2053057"/>
            <a:ext cx="573198" cy="494840"/>
            <a:chOff x="3120151" y="2053057"/>
            <a:chExt cx="573198" cy="494840"/>
          </a:xfrm>
        </p:grpSpPr>
        <p:sp>
          <p:nvSpPr>
            <p:cNvPr id="39" name="Freeform 38"/>
            <p:cNvSpPr/>
            <p:nvPr/>
          </p:nvSpPr>
          <p:spPr>
            <a:xfrm>
              <a:off x="3120151" y="2055931"/>
              <a:ext cx="322668" cy="400868"/>
            </a:xfrm>
            <a:custGeom>
              <a:avLst/>
              <a:gdLst/>
              <a:ahLst/>
              <a:cxnLst/>
              <a:rect l="0" t="0" r="0" b="0"/>
              <a:pathLst>
                <a:path w="322668" h="400868">
                  <a:moveTo>
                    <a:pt x="91040" y="18183"/>
                  </a:moveTo>
                  <a:lnTo>
                    <a:pt x="55124" y="72057"/>
                  </a:lnTo>
                  <a:lnTo>
                    <a:pt x="20995" y="132934"/>
                  </a:lnTo>
                  <a:lnTo>
                    <a:pt x="8826" y="149512"/>
                  </a:lnTo>
                  <a:lnTo>
                    <a:pt x="4646" y="150189"/>
                  </a:lnTo>
                  <a:lnTo>
                    <a:pt x="1859" y="145961"/>
                  </a:lnTo>
                  <a:lnTo>
                    <a:pt x="0" y="138463"/>
                  </a:lnTo>
                  <a:lnTo>
                    <a:pt x="2974" y="111143"/>
                  </a:lnTo>
                  <a:lnTo>
                    <a:pt x="35784" y="49610"/>
                  </a:lnTo>
                  <a:lnTo>
                    <a:pt x="56211" y="23725"/>
                  </a:lnTo>
                  <a:lnTo>
                    <a:pt x="82670" y="6827"/>
                  </a:lnTo>
                  <a:lnTo>
                    <a:pt x="118326" y="0"/>
                  </a:lnTo>
                  <a:lnTo>
                    <a:pt x="141772" y="4642"/>
                  </a:lnTo>
                  <a:lnTo>
                    <a:pt x="162721" y="15674"/>
                  </a:lnTo>
                  <a:lnTo>
                    <a:pt x="179830" y="32276"/>
                  </a:lnTo>
                  <a:lnTo>
                    <a:pt x="197027" y="61353"/>
                  </a:lnTo>
                  <a:lnTo>
                    <a:pt x="212148" y="118260"/>
                  </a:lnTo>
                  <a:lnTo>
                    <a:pt x="213229" y="178894"/>
                  </a:lnTo>
                  <a:lnTo>
                    <a:pt x="202524" y="241261"/>
                  </a:lnTo>
                  <a:lnTo>
                    <a:pt x="187974" y="298640"/>
                  </a:lnTo>
                  <a:lnTo>
                    <a:pt x="169154" y="339797"/>
                  </a:lnTo>
                  <a:lnTo>
                    <a:pt x="141871" y="372399"/>
                  </a:lnTo>
                  <a:lnTo>
                    <a:pt x="101211" y="395081"/>
                  </a:lnTo>
                  <a:lnTo>
                    <a:pt x="90802" y="399299"/>
                  </a:lnTo>
                  <a:lnTo>
                    <a:pt x="69877" y="400867"/>
                  </a:lnTo>
                  <a:lnTo>
                    <a:pt x="59384" y="399648"/>
                  </a:lnTo>
                  <a:lnTo>
                    <a:pt x="41486" y="388934"/>
                  </a:lnTo>
                  <a:lnTo>
                    <a:pt x="33438" y="381164"/>
                  </a:lnTo>
                  <a:lnTo>
                    <a:pt x="29242" y="372474"/>
                  </a:lnTo>
                  <a:lnTo>
                    <a:pt x="27700" y="353460"/>
                  </a:lnTo>
                  <a:lnTo>
                    <a:pt x="33408" y="323025"/>
                  </a:lnTo>
                  <a:lnTo>
                    <a:pt x="48098" y="297369"/>
                  </a:lnTo>
                  <a:lnTo>
                    <a:pt x="67268" y="274950"/>
                  </a:lnTo>
                  <a:lnTo>
                    <a:pt x="98945" y="259078"/>
                  </a:lnTo>
                  <a:lnTo>
                    <a:pt x="121459" y="257049"/>
                  </a:lnTo>
                  <a:lnTo>
                    <a:pt x="144334" y="261216"/>
                  </a:lnTo>
                  <a:lnTo>
                    <a:pt x="205322" y="283865"/>
                  </a:lnTo>
                  <a:lnTo>
                    <a:pt x="262414" y="299195"/>
                  </a:lnTo>
                  <a:lnTo>
                    <a:pt x="322667" y="302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05989" y="2053057"/>
              <a:ext cx="16570" cy="400083"/>
            </a:xfrm>
            <a:custGeom>
              <a:avLst/>
              <a:gdLst/>
              <a:ahLst/>
              <a:cxnLst/>
              <a:rect l="0" t="0" r="0" b="0"/>
              <a:pathLst>
                <a:path w="16570" h="400083">
                  <a:moveTo>
                    <a:pt x="0" y="0"/>
                  </a:moveTo>
                  <a:lnTo>
                    <a:pt x="0" y="58617"/>
                  </a:lnTo>
                  <a:lnTo>
                    <a:pt x="1170" y="118856"/>
                  </a:lnTo>
                  <a:lnTo>
                    <a:pt x="8334" y="173216"/>
                  </a:lnTo>
                  <a:lnTo>
                    <a:pt x="9878" y="222508"/>
                  </a:lnTo>
                  <a:lnTo>
                    <a:pt x="10400" y="285977"/>
                  </a:lnTo>
                  <a:lnTo>
                    <a:pt x="16569" y="342405"/>
                  </a:lnTo>
                  <a:lnTo>
                    <a:pt x="10529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53388" y="2368911"/>
              <a:ext cx="39961" cy="178986"/>
            </a:xfrm>
            <a:custGeom>
              <a:avLst/>
              <a:gdLst/>
              <a:ahLst/>
              <a:cxnLst/>
              <a:rect l="0" t="0" r="0" b="0"/>
              <a:pathLst>
                <a:path w="39961" h="178986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9960" y="100637"/>
                  </a:lnTo>
                  <a:lnTo>
                    <a:pt x="35887" y="135494"/>
                  </a:lnTo>
                  <a:lnTo>
                    <a:pt x="27258" y="154196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3927129" y="1242362"/>
            <a:ext cx="334160" cy="398795"/>
          </a:xfrm>
          <a:custGeom>
            <a:avLst/>
            <a:gdLst/>
            <a:ahLst/>
            <a:cxnLst/>
            <a:rect l="0" t="0" r="0" b="0"/>
            <a:pathLst>
              <a:path w="334160" h="398795">
                <a:moveTo>
                  <a:pt x="136871" y="0"/>
                </a:moveTo>
                <a:lnTo>
                  <a:pt x="78307" y="49498"/>
                </a:lnTo>
                <a:lnTo>
                  <a:pt x="35191" y="91279"/>
                </a:lnTo>
                <a:lnTo>
                  <a:pt x="31650" y="92438"/>
                </a:lnTo>
                <a:lnTo>
                  <a:pt x="30459" y="89702"/>
                </a:lnTo>
                <a:lnTo>
                  <a:pt x="30834" y="84368"/>
                </a:lnTo>
                <a:lnTo>
                  <a:pt x="37491" y="72202"/>
                </a:lnTo>
                <a:lnTo>
                  <a:pt x="68628" y="38407"/>
                </a:lnTo>
                <a:lnTo>
                  <a:pt x="97543" y="18659"/>
                </a:lnTo>
                <a:lnTo>
                  <a:pt x="122121" y="9073"/>
                </a:lnTo>
                <a:lnTo>
                  <a:pt x="145523" y="7152"/>
                </a:lnTo>
                <a:lnTo>
                  <a:pt x="205860" y="12424"/>
                </a:lnTo>
                <a:lnTo>
                  <a:pt x="224465" y="21510"/>
                </a:lnTo>
                <a:lnTo>
                  <a:pt x="248092" y="45368"/>
                </a:lnTo>
                <a:lnTo>
                  <a:pt x="251963" y="54812"/>
                </a:lnTo>
                <a:lnTo>
                  <a:pt x="253143" y="74664"/>
                </a:lnTo>
                <a:lnTo>
                  <a:pt x="246649" y="92066"/>
                </a:lnTo>
                <a:lnTo>
                  <a:pt x="215625" y="136733"/>
                </a:lnTo>
                <a:lnTo>
                  <a:pt x="197609" y="152797"/>
                </a:lnTo>
                <a:lnTo>
                  <a:pt x="194910" y="156847"/>
                </a:lnTo>
                <a:lnTo>
                  <a:pt x="196621" y="158377"/>
                </a:lnTo>
                <a:lnTo>
                  <a:pt x="230172" y="158016"/>
                </a:lnTo>
                <a:lnTo>
                  <a:pt x="262781" y="169132"/>
                </a:lnTo>
                <a:lnTo>
                  <a:pt x="311692" y="207428"/>
                </a:lnTo>
                <a:lnTo>
                  <a:pt x="327620" y="233816"/>
                </a:lnTo>
                <a:lnTo>
                  <a:pt x="334159" y="269450"/>
                </a:lnTo>
                <a:lnTo>
                  <a:pt x="330507" y="304055"/>
                </a:lnTo>
                <a:lnTo>
                  <a:pt x="316427" y="336535"/>
                </a:lnTo>
                <a:lnTo>
                  <a:pt x="297437" y="362797"/>
                </a:lnTo>
                <a:lnTo>
                  <a:pt x="271403" y="385396"/>
                </a:lnTo>
                <a:lnTo>
                  <a:pt x="245406" y="393555"/>
                </a:lnTo>
                <a:lnTo>
                  <a:pt x="186646" y="398794"/>
                </a:lnTo>
                <a:lnTo>
                  <a:pt x="131148" y="391423"/>
                </a:lnTo>
                <a:lnTo>
                  <a:pt x="74332" y="375301"/>
                </a:lnTo>
                <a:lnTo>
                  <a:pt x="19046" y="361060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3916601" y="1979357"/>
            <a:ext cx="635431" cy="600125"/>
            <a:chOff x="3916601" y="1979357"/>
            <a:chExt cx="635431" cy="600125"/>
          </a:xfrm>
        </p:grpSpPr>
        <p:sp>
          <p:nvSpPr>
            <p:cNvPr id="44" name="Freeform 43"/>
            <p:cNvSpPr/>
            <p:nvPr/>
          </p:nvSpPr>
          <p:spPr>
            <a:xfrm>
              <a:off x="3916601" y="2010943"/>
              <a:ext cx="21058" cy="421140"/>
            </a:xfrm>
            <a:custGeom>
              <a:avLst/>
              <a:gdLst/>
              <a:ahLst/>
              <a:cxnLst/>
              <a:rect l="0" t="0" r="0" b="0"/>
              <a:pathLst>
                <a:path w="21058" h="421140">
                  <a:moveTo>
                    <a:pt x="21057" y="0"/>
                  </a:moveTo>
                  <a:lnTo>
                    <a:pt x="21057" y="48930"/>
                  </a:lnTo>
                  <a:lnTo>
                    <a:pt x="21057" y="108061"/>
                  </a:lnTo>
                  <a:lnTo>
                    <a:pt x="21057" y="164801"/>
                  </a:lnTo>
                  <a:lnTo>
                    <a:pt x="21057" y="221069"/>
                  </a:lnTo>
                  <a:lnTo>
                    <a:pt x="15467" y="277244"/>
                  </a:lnTo>
                  <a:lnTo>
                    <a:pt x="11504" y="333401"/>
                  </a:lnTo>
                  <a:lnTo>
                    <a:pt x="7601" y="386434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42984" y="1979357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0" y="270293"/>
                  </a:lnTo>
                  <a:lnTo>
                    <a:pt x="0" y="322892"/>
                  </a:lnTo>
                  <a:lnTo>
                    <a:pt x="0" y="375522"/>
                  </a:lnTo>
                  <a:lnTo>
                    <a:pt x="7236" y="428897"/>
                  </a:lnTo>
                  <a:lnTo>
                    <a:pt x="10529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71179" y="2053057"/>
              <a:ext cx="140221" cy="280478"/>
            </a:xfrm>
            <a:custGeom>
              <a:avLst/>
              <a:gdLst/>
              <a:ahLst/>
              <a:cxnLst/>
              <a:rect l="0" t="0" r="0" b="0"/>
              <a:pathLst>
                <a:path w="140221" h="280478">
                  <a:moveTo>
                    <a:pt x="140220" y="157927"/>
                  </a:moveTo>
                  <a:lnTo>
                    <a:pt x="85132" y="207425"/>
                  </a:lnTo>
                  <a:lnTo>
                    <a:pt x="31693" y="265767"/>
                  </a:lnTo>
                  <a:lnTo>
                    <a:pt x="17506" y="280335"/>
                  </a:lnTo>
                  <a:lnTo>
                    <a:pt x="11617" y="280477"/>
                  </a:lnTo>
                  <a:lnTo>
                    <a:pt x="6522" y="275892"/>
                  </a:lnTo>
                  <a:lnTo>
                    <a:pt x="1954" y="268156"/>
                  </a:lnTo>
                  <a:lnTo>
                    <a:pt x="0" y="247082"/>
                  </a:lnTo>
                  <a:lnTo>
                    <a:pt x="8277" y="201014"/>
                  </a:lnTo>
                  <a:lnTo>
                    <a:pt x="32926" y="144407"/>
                  </a:lnTo>
                  <a:lnTo>
                    <a:pt x="42986" y="90656"/>
                  </a:lnTo>
                  <a:lnTo>
                    <a:pt x="56590" y="27218"/>
                  </a:lnTo>
                  <a:lnTo>
                    <a:pt x="665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16725" y="2411026"/>
              <a:ext cx="35307" cy="168456"/>
            </a:xfrm>
            <a:custGeom>
              <a:avLst/>
              <a:gdLst/>
              <a:ahLst/>
              <a:cxnLst/>
              <a:rect l="0" t="0" r="0" b="0"/>
              <a:pathLst>
                <a:path w="35307" h="168456">
                  <a:moveTo>
                    <a:pt x="0" y="0"/>
                  </a:moveTo>
                  <a:lnTo>
                    <a:pt x="25194" y="53874"/>
                  </a:lnTo>
                  <a:lnTo>
                    <a:pt x="33814" y="74247"/>
                  </a:lnTo>
                  <a:lnTo>
                    <a:pt x="35306" y="94999"/>
                  </a:lnTo>
                  <a:lnTo>
                    <a:pt x="23579" y="151709"/>
                  </a:lnTo>
                  <a:lnTo>
                    <a:pt x="21057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4506197" y="1526632"/>
            <a:ext cx="59988" cy="200042"/>
          </a:xfrm>
          <a:custGeom>
            <a:avLst/>
            <a:gdLst/>
            <a:ahLst/>
            <a:cxnLst/>
            <a:rect l="0" t="0" r="0" b="0"/>
            <a:pathLst>
              <a:path w="59988" h="200042">
                <a:moveTo>
                  <a:pt x="0" y="0"/>
                </a:moveTo>
                <a:lnTo>
                  <a:pt x="47875" y="45781"/>
                </a:lnTo>
                <a:lnTo>
                  <a:pt x="56372" y="65970"/>
                </a:lnTo>
                <a:lnTo>
                  <a:pt x="59987" y="104814"/>
                </a:lnTo>
                <a:lnTo>
                  <a:pt x="51320" y="163510"/>
                </a:lnTo>
                <a:lnTo>
                  <a:pt x="42114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887485" y="1263419"/>
            <a:ext cx="254412" cy="357964"/>
          </a:xfrm>
          <a:custGeom>
            <a:avLst/>
            <a:gdLst/>
            <a:ahLst/>
            <a:cxnLst/>
            <a:rect l="0" t="0" r="0" b="0"/>
            <a:pathLst>
              <a:path w="254412" h="357964">
                <a:moveTo>
                  <a:pt x="187250" y="0"/>
                </a:moveTo>
                <a:lnTo>
                  <a:pt x="143288" y="20244"/>
                </a:lnTo>
                <a:lnTo>
                  <a:pt x="111062" y="47326"/>
                </a:lnTo>
                <a:lnTo>
                  <a:pt x="60968" y="104666"/>
                </a:lnTo>
                <a:lnTo>
                  <a:pt x="32844" y="138828"/>
                </a:lnTo>
                <a:lnTo>
                  <a:pt x="9192" y="192891"/>
                </a:lnTo>
                <a:lnTo>
                  <a:pt x="0" y="246332"/>
                </a:lnTo>
                <a:lnTo>
                  <a:pt x="6590" y="300779"/>
                </a:lnTo>
                <a:lnTo>
                  <a:pt x="12590" y="324363"/>
                </a:lnTo>
                <a:lnTo>
                  <a:pt x="25396" y="343423"/>
                </a:lnTo>
                <a:lnTo>
                  <a:pt x="33724" y="351781"/>
                </a:lnTo>
                <a:lnTo>
                  <a:pt x="43955" y="356183"/>
                </a:lnTo>
                <a:lnTo>
                  <a:pt x="93998" y="357963"/>
                </a:lnTo>
                <a:lnTo>
                  <a:pt x="120069" y="355627"/>
                </a:lnTo>
                <a:lnTo>
                  <a:pt x="176194" y="328660"/>
                </a:lnTo>
                <a:lnTo>
                  <a:pt x="225192" y="287671"/>
                </a:lnTo>
                <a:lnTo>
                  <a:pt x="241126" y="261101"/>
                </a:lnTo>
                <a:lnTo>
                  <a:pt x="253257" y="231001"/>
                </a:lnTo>
                <a:lnTo>
                  <a:pt x="254411" y="210292"/>
                </a:lnTo>
                <a:lnTo>
                  <a:pt x="253081" y="199856"/>
                </a:lnTo>
                <a:lnTo>
                  <a:pt x="248685" y="191729"/>
                </a:lnTo>
                <a:lnTo>
                  <a:pt x="234442" y="179580"/>
                </a:lnTo>
                <a:lnTo>
                  <a:pt x="213293" y="173400"/>
                </a:lnTo>
                <a:lnTo>
                  <a:pt x="189467" y="171823"/>
                </a:lnTo>
                <a:lnTo>
                  <a:pt x="156322" y="178682"/>
                </a:lnTo>
                <a:lnTo>
                  <a:pt x="116800" y="201368"/>
                </a:lnTo>
                <a:lnTo>
                  <a:pt x="58696" y="264629"/>
                </a:lnTo>
                <a:lnTo>
                  <a:pt x="39851" y="2842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4843109" y="1870559"/>
            <a:ext cx="330239" cy="603639"/>
          </a:xfrm>
          <a:custGeom>
            <a:avLst/>
            <a:gdLst/>
            <a:ahLst/>
            <a:cxnLst/>
            <a:rect l="0" t="0" r="0" b="0"/>
            <a:pathLst>
              <a:path w="330239" h="603639">
                <a:moveTo>
                  <a:pt x="0" y="77213"/>
                </a:moveTo>
                <a:lnTo>
                  <a:pt x="54144" y="65760"/>
                </a:lnTo>
                <a:lnTo>
                  <a:pt x="109091" y="58053"/>
                </a:lnTo>
                <a:lnTo>
                  <a:pt x="167570" y="44952"/>
                </a:lnTo>
                <a:lnTo>
                  <a:pt x="220981" y="27991"/>
                </a:lnTo>
                <a:lnTo>
                  <a:pt x="279314" y="10520"/>
                </a:lnTo>
                <a:lnTo>
                  <a:pt x="314387" y="0"/>
                </a:lnTo>
                <a:lnTo>
                  <a:pt x="321895" y="2341"/>
                </a:lnTo>
                <a:lnTo>
                  <a:pt x="326901" y="8581"/>
                </a:lnTo>
                <a:lnTo>
                  <a:pt x="330238" y="17420"/>
                </a:lnTo>
                <a:lnTo>
                  <a:pt x="330122" y="25652"/>
                </a:lnTo>
                <a:lnTo>
                  <a:pt x="300604" y="85622"/>
                </a:lnTo>
                <a:lnTo>
                  <a:pt x="266562" y="145694"/>
                </a:lnTo>
                <a:lnTo>
                  <a:pt x="228486" y="205987"/>
                </a:lnTo>
                <a:lnTo>
                  <a:pt x="194481" y="260187"/>
                </a:lnTo>
                <a:lnTo>
                  <a:pt x="151036" y="320258"/>
                </a:lnTo>
                <a:lnTo>
                  <a:pt x="115830" y="383580"/>
                </a:lnTo>
                <a:lnTo>
                  <a:pt x="87956" y="445631"/>
                </a:lnTo>
                <a:lnTo>
                  <a:pt x="55718" y="501664"/>
                </a:lnTo>
                <a:lnTo>
                  <a:pt x="17716" y="565010"/>
                </a:lnTo>
                <a:lnTo>
                  <a:pt x="0" y="6036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5359005" y="1600331"/>
            <a:ext cx="45642" cy="147400"/>
          </a:xfrm>
          <a:custGeom>
            <a:avLst/>
            <a:gdLst/>
            <a:ahLst/>
            <a:cxnLst/>
            <a:rect l="0" t="0" r="0" b="0"/>
            <a:pathLst>
              <a:path w="45642" h="147400">
                <a:moveTo>
                  <a:pt x="0" y="0"/>
                </a:moveTo>
                <a:lnTo>
                  <a:pt x="29308" y="29309"/>
                </a:lnTo>
                <a:lnTo>
                  <a:pt x="43909" y="60677"/>
                </a:lnTo>
                <a:lnTo>
                  <a:pt x="45641" y="83119"/>
                </a:lnTo>
                <a:lnTo>
                  <a:pt x="43159" y="115485"/>
                </a:lnTo>
                <a:lnTo>
                  <a:pt x="42114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949760" y="3274362"/>
            <a:ext cx="4469473" cy="810696"/>
            <a:chOff x="949760" y="3274362"/>
            <a:chExt cx="4469473" cy="810696"/>
          </a:xfrm>
        </p:grpSpPr>
        <p:sp>
          <p:nvSpPr>
            <p:cNvPr id="53" name="Freeform 52"/>
            <p:cNvSpPr/>
            <p:nvPr/>
          </p:nvSpPr>
          <p:spPr>
            <a:xfrm>
              <a:off x="949760" y="3390176"/>
              <a:ext cx="29391" cy="452726"/>
            </a:xfrm>
            <a:custGeom>
              <a:avLst/>
              <a:gdLst/>
              <a:ahLst/>
              <a:cxnLst/>
              <a:rect l="0" t="0" r="0" b="0"/>
              <a:pathLst>
                <a:path w="29391" h="45272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330" y="117356"/>
                  </a:lnTo>
                  <a:lnTo>
                    <a:pt x="10859" y="179442"/>
                  </a:lnTo>
                  <a:lnTo>
                    <a:pt x="16490" y="242291"/>
                  </a:lnTo>
                  <a:lnTo>
                    <a:pt x="18159" y="305366"/>
                  </a:lnTo>
                  <a:lnTo>
                    <a:pt x="18653" y="365389"/>
                  </a:lnTo>
                  <a:lnTo>
                    <a:pt x="24409" y="426895"/>
                  </a:lnTo>
                  <a:lnTo>
                    <a:pt x="2939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16020" y="3853430"/>
              <a:ext cx="34845" cy="231628"/>
            </a:xfrm>
            <a:custGeom>
              <a:avLst/>
              <a:gdLst/>
              <a:ahLst/>
              <a:cxnLst/>
              <a:rect l="0" t="0" r="0" b="0"/>
              <a:pathLst>
                <a:path w="34845" h="231628">
                  <a:moveTo>
                    <a:pt x="0" y="0"/>
                  </a:moveTo>
                  <a:lnTo>
                    <a:pt x="23720" y="43962"/>
                  </a:lnTo>
                  <a:lnTo>
                    <a:pt x="34844" y="79836"/>
                  </a:lnTo>
                  <a:lnTo>
                    <a:pt x="32273" y="141116"/>
                  </a:lnTo>
                  <a:lnTo>
                    <a:pt x="22561" y="18284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32309" y="3369119"/>
              <a:ext cx="20624" cy="463255"/>
            </a:xfrm>
            <a:custGeom>
              <a:avLst/>
              <a:gdLst/>
              <a:ahLst/>
              <a:cxnLst/>
              <a:rect l="0" t="0" r="0" b="0"/>
              <a:pathLst>
                <a:path w="20624" h="463255">
                  <a:moveTo>
                    <a:pt x="10095" y="0"/>
                  </a:moveTo>
                  <a:lnTo>
                    <a:pt x="1030" y="58617"/>
                  </a:lnTo>
                  <a:lnTo>
                    <a:pt x="0" y="104585"/>
                  </a:lnTo>
                  <a:lnTo>
                    <a:pt x="5284" y="160840"/>
                  </a:lnTo>
                  <a:lnTo>
                    <a:pt x="8669" y="221961"/>
                  </a:lnTo>
                  <a:lnTo>
                    <a:pt x="15262" y="284525"/>
                  </a:lnTo>
                  <a:lnTo>
                    <a:pt x="19035" y="341927"/>
                  </a:lnTo>
                  <a:lnTo>
                    <a:pt x="20309" y="405319"/>
                  </a:lnTo>
                  <a:lnTo>
                    <a:pt x="20623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82474" y="3400704"/>
              <a:ext cx="170459" cy="285721"/>
            </a:xfrm>
            <a:custGeom>
              <a:avLst/>
              <a:gdLst/>
              <a:ahLst/>
              <a:cxnLst/>
              <a:rect l="0" t="0" r="0" b="0"/>
              <a:pathLst>
                <a:path w="170459" h="285721">
                  <a:moveTo>
                    <a:pt x="170458" y="189513"/>
                  </a:moveTo>
                  <a:lnTo>
                    <a:pt x="146412" y="199089"/>
                  </a:lnTo>
                  <a:lnTo>
                    <a:pt x="88456" y="242511"/>
                  </a:lnTo>
                  <a:lnTo>
                    <a:pt x="43023" y="276128"/>
                  </a:lnTo>
                  <a:lnTo>
                    <a:pt x="22573" y="285720"/>
                  </a:lnTo>
                  <a:lnTo>
                    <a:pt x="14546" y="285237"/>
                  </a:lnTo>
                  <a:lnTo>
                    <a:pt x="8025" y="281405"/>
                  </a:lnTo>
                  <a:lnTo>
                    <a:pt x="2508" y="275341"/>
                  </a:lnTo>
                  <a:lnTo>
                    <a:pt x="0" y="266619"/>
                  </a:lnTo>
                  <a:lnTo>
                    <a:pt x="2059" y="233157"/>
                  </a:lnTo>
                  <a:lnTo>
                    <a:pt x="16510" y="173597"/>
                  </a:lnTo>
                  <a:lnTo>
                    <a:pt x="21765" y="118952"/>
                  </a:lnTo>
                  <a:lnTo>
                    <a:pt x="22804" y="63098"/>
                  </a:lnTo>
                  <a:lnTo>
                    <a:pt x="26103" y="27275"/>
                  </a:lnTo>
                  <a:lnTo>
                    <a:pt x="335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45761" y="3346361"/>
              <a:ext cx="275670" cy="493467"/>
            </a:xfrm>
            <a:custGeom>
              <a:avLst/>
              <a:gdLst/>
              <a:ahLst/>
              <a:cxnLst/>
              <a:rect l="0" t="0" r="0" b="0"/>
              <a:pathLst>
                <a:path w="275670" h="493467">
                  <a:moveTo>
                    <a:pt x="54570" y="22758"/>
                  </a:moveTo>
                  <a:lnTo>
                    <a:pt x="27059" y="86186"/>
                  </a:lnTo>
                  <a:lnTo>
                    <a:pt x="6657" y="148169"/>
                  </a:lnTo>
                  <a:lnTo>
                    <a:pt x="5080" y="146140"/>
                  </a:lnTo>
                  <a:lnTo>
                    <a:pt x="4029" y="140107"/>
                  </a:lnTo>
                  <a:lnTo>
                    <a:pt x="13657" y="86940"/>
                  </a:lnTo>
                  <a:lnTo>
                    <a:pt x="26731" y="44014"/>
                  </a:lnTo>
                  <a:lnTo>
                    <a:pt x="39858" y="25966"/>
                  </a:lnTo>
                  <a:lnTo>
                    <a:pt x="57390" y="11315"/>
                  </a:lnTo>
                  <a:lnTo>
                    <a:pt x="76880" y="905"/>
                  </a:lnTo>
                  <a:lnTo>
                    <a:pt x="86991" y="0"/>
                  </a:lnTo>
                  <a:lnTo>
                    <a:pt x="107584" y="5234"/>
                  </a:lnTo>
                  <a:lnTo>
                    <a:pt x="125315" y="18479"/>
                  </a:lnTo>
                  <a:lnTo>
                    <a:pt x="139825" y="37234"/>
                  </a:lnTo>
                  <a:lnTo>
                    <a:pt x="162576" y="95359"/>
                  </a:lnTo>
                  <a:lnTo>
                    <a:pt x="176077" y="147930"/>
                  </a:lnTo>
                  <a:lnTo>
                    <a:pt x="183077" y="207187"/>
                  </a:lnTo>
                  <a:lnTo>
                    <a:pt x="186553" y="231068"/>
                  </a:lnTo>
                  <a:lnTo>
                    <a:pt x="182373" y="281235"/>
                  </a:lnTo>
                  <a:lnTo>
                    <a:pt x="178226" y="329801"/>
                  </a:lnTo>
                  <a:lnTo>
                    <a:pt x="166343" y="393024"/>
                  </a:lnTo>
                  <a:lnTo>
                    <a:pt x="144326" y="448233"/>
                  </a:lnTo>
                  <a:lnTo>
                    <a:pt x="131116" y="467662"/>
                  </a:lnTo>
                  <a:lnTo>
                    <a:pt x="114327" y="480975"/>
                  </a:lnTo>
                  <a:lnTo>
                    <a:pt x="93997" y="489623"/>
                  </a:lnTo>
                  <a:lnTo>
                    <a:pt x="69364" y="493466"/>
                  </a:lnTo>
                  <a:lnTo>
                    <a:pt x="49057" y="488935"/>
                  </a:lnTo>
                  <a:lnTo>
                    <a:pt x="16956" y="466962"/>
                  </a:lnTo>
                  <a:lnTo>
                    <a:pt x="5488" y="447519"/>
                  </a:lnTo>
                  <a:lnTo>
                    <a:pt x="791" y="435784"/>
                  </a:lnTo>
                  <a:lnTo>
                    <a:pt x="0" y="424450"/>
                  </a:lnTo>
                  <a:lnTo>
                    <a:pt x="5360" y="402499"/>
                  </a:lnTo>
                  <a:lnTo>
                    <a:pt x="18661" y="384164"/>
                  </a:lnTo>
                  <a:lnTo>
                    <a:pt x="27121" y="375999"/>
                  </a:lnTo>
                  <a:lnTo>
                    <a:pt x="49000" y="366927"/>
                  </a:lnTo>
                  <a:lnTo>
                    <a:pt x="73152" y="364065"/>
                  </a:lnTo>
                  <a:lnTo>
                    <a:pt x="95584" y="366692"/>
                  </a:lnTo>
                  <a:lnTo>
                    <a:pt x="149182" y="389523"/>
                  </a:lnTo>
                  <a:lnTo>
                    <a:pt x="177750" y="404390"/>
                  </a:lnTo>
                  <a:lnTo>
                    <a:pt x="235449" y="445480"/>
                  </a:lnTo>
                  <a:lnTo>
                    <a:pt x="252334" y="447331"/>
                  </a:lnTo>
                  <a:lnTo>
                    <a:pt x="275669" y="443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95129" y="3748145"/>
              <a:ext cx="60363" cy="221099"/>
            </a:xfrm>
            <a:custGeom>
              <a:avLst/>
              <a:gdLst/>
              <a:ahLst/>
              <a:cxnLst/>
              <a:rect l="0" t="0" r="0" b="0"/>
              <a:pathLst>
                <a:path w="60363" h="221099">
                  <a:moveTo>
                    <a:pt x="21057" y="0"/>
                  </a:moveTo>
                  <a:lnTo>
                    <a:pt x="46251" y="53875"/>
                  </a:lnTo>
                  <a:lnTo>
                    <a:pt x="57638" y="86932"/>
                  </a:lnTo>
                  <a:lnTo>
                    <a:pt x="60362" y="130393"/>
                  </a:lnTo>
                  <a:lnTo>
                    <a:pt x="56853" y="155048"/>
                  </a:lnTo>
                  <a:lnTo>
                    <a:pt x="48275" y="174585"/>
                  </a:lnTo>
                  <a:lnTo>
                    <a:pt x="23704" y="206191"/>
                  </a:lnTo>
                  <a:lnTo>
                    <a:pt x="13265" y="21447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44828" y="3295419"/>
              <a:ext cx="276727" cy="494841"/>
            </a:xfrm>
            <a:custGeom>
              <a:avLst/>
              <a:gdLst/>
              <a:ahLst/>
              <a:cxnLst/>
              <a:rect l="0" t="0" r="0" b="0"/>
              <a:pathLst>
                <a:path w="276727" h="494841">
                  <a:moveTo>
                    <a:pt x="66156" y="0"/>
                  </a:moveTo>
                  <a:lnTo>
                    <a:pt x="51502" y="55141"/>
                  </a:lnTo>
                  <a:lnTo>
                    <a:pt x="45194" y="110935"/>
                  </a:lnTo>
                  <a:lnTo>
                    <a:pt x="30611" y="167814"/>
                  </a:lnTo>
                  <a:lnTo>
                    <a:pt x="14810" y="194262"/>
                  </a:lnTo>
                  <a:lnTo>
                    <a:pt x="10868" y="195019"/>
                  </a:lnTo>
                  <a:lnTo>
                    <a:pt x="8241" y="190844"/>
                  </a:lnTo>
                  <a:lnTo>
                    <a:pt x="4023" y="150522"/>
                  </a:lnTo>
                  <a:lnTo>
                    <a:pt x="14575" y="92049"/>
                  </a:lnTo>
                  <a:lnTo>
                    <a:pt x="22174" y="67817"/>
                  </a:lnTo>
                  <a:lnTo>
                    <a:pt x="33350" y="49248"/>
                  </a:lnTo>
                  <a:lnTo>
                    <a:pt x="63975" y="25641"/>
                  </a:lnTo>
                  <a:lnTo>
                    <a:pt x="89363" y="20365"/>
                  </a:lnTo>
                  <a:lnTo>
                    <a:pt x="102685" y="20596"/>
                  </a:lnTo>
                  <a:lnTo>
                    <a:pt x="113905" y="24259"/>
                  </a:lnTo>
                  <a:lnTo>
                    <a:pt x="132611" y="37688"/>
                  </a:lnTo>
                  <a:lnTo>
                    <a:pt x="162514" y="74905"/>
                  </a:lnTo>
                  <a:lnTo>
                    <a:pt x="172543" y="95293"/>
                  </a:lnTo>
                  <a:lnTo>
                    <a:pt x="181277" y="153787"/>
                  </a:lnTo>
                  <a:lnTo>
                    <a:pt x="188653" y="205574"/>
                  </a:lnTo>
                  <a:lnTo>
                    <a:pt x="191359" y="264852"/>
                  </a:lnTo>
                  <a:lnTo>
                    <a:pt x="190991" y="325699"/>
                  </a:lnTo>
                  <a:lnTo>
                    <a:pt x="182823" y="380123"/>
                  </a:lnTo>
                  <a:lnTo>
                    <a:pt x="159695" y="441027"/>
                  </a:lnTo>
                  <a:lnTo>
                    <a:pt x="145163" y="466244"/>
                  </a:lnTo>
                  <a:lnTo>
                    <a:pt x="127007" y="481351"/>
                  </a:lnTo>
                  <a:lnTo>
                    <a:pt x="101000" y="488844"/>
                  </a:lnTo>
                  <a:lnTo>
                    <a:pt x="59712" y="489944"/>
                  </a:lnTo>
                  <a:lnTo>
                    <a:pt x="47822" y="488066"/>
                  </a:lnTo>
                  <a:lnTo>
                    <a:pt x="28372" y="476622"/>
                  </a:lnTo>
                  <a:lnTo>
                    <a:pt x="13098" y="459837"/>
                  </a:lnTo>
                  <a:lnTo>
                    <a:pt x="2410" y="440678"/>
                  </a:lnTo>
                  <a:lnTo>
                    <a:pt x="0" y="417345"/>
                  </a:lnTo>
                  <a:lnTo>
                    <a:pt x="3998" y="393717"/>
                  </a:lnTo>
                  <a:lnTo>
                    <a:pt x="13574" y="375417"/>
                  </a:lnTo>
                  <a:lnTo>
                    <a:pt x="22912" y="369601"/>
                  </a:lnTo>
                  <a:lnTo>
                    <a:pt x="48886" y="363139"/>
                  </a:lnTo>
                  <a:lnTo>
                    <a:pt x="76808" y="366506"/>
                  </a:lnTo>
                  <a:lnTo>
                    <a:pt x="102476" y="375801"/>
                  </a:lnTo>
                  <a:lnTo>
                    <a:pt x="161482" y="421690"/>
                  </a:lnTo>
                  <a:lnTo>
                    <a:pt x="224133" y="472570"/>
                  </a:lnTo>
                  <a:lnTo>
                    <a:pt x="259968" y="490094"/>
                  </a:lnTo>
                  <a:lnTo>
                    <a:pt x="276726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95253" y="3716559"/>
              <a:ext cx="70299" cy="221100"/>
            </a:xfrm>
            <a:custGeom>
              <a:avLst/>
              <a:gdLst/>
              <a:ahLst/>
              <a:cxnLst/>
              <a:rect l="0" t="0" r="0" b="0"/>
              <a:pathLst>
                <a:path w="70299" h="221100">
                  <a:moveTo>
                    <a:pt x="0" y="0"/>
                  </a:moveTo>
                  <a:lnTo>
                    <a:pt x="38374" y="29309"/>
                  </a:lnTo>
                  <a:lnTo>
                    <a:pt x="54004" y="60677"/>
                  </a:lnTo>
                  <a:lnTo>
                    <a:pt x="70298" y="118605"/>
                  </a:lnTo>
                  <a:lnTo>
                    <a:pt x="69572" y="158755"/>
                  </a:lnTo>
                  <a:lnTo>
                    <a:pt x="63677" y="184031"/>
                  </a:lnTo>
                  <a:lnTo>
                    <a:pt x="53257" y="203064"/>
                  </a:lnTo>
                  <a:lnTo>
                    <a:pt x="40828" y="213084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01133" y="3302842"/>
              <a:ext cx="320546" cy="437770"/>
            </a:xfrm>
            <a:custGeom>
              <a:avLst/>
              <a:gdLst/>
              <a:ahLst/>
              <a:cxnLst/>
              <a:rect l="0" t="0" r="0" b="0"/>
              <a:pathLst>
                <a:path w="320546" h="437770">
                  <a:moveTo>
                    <a:pt x="46804" y="3106"/>
                  </a:moveTo>
                  <a:lnTo>
                    <a:pt x="28846" y="64216"/>
                  </a:lnTo>
                  <a:lnTo>
                    <a:pt x="11655" y="124237"/>
                  </a:lnTo>
                  <a:lnTo>
                    <a:pt x="8164" y="129483"/>
                  </a:lnTo>
                  <a:lnTo>
                    <a:pt x="4666" y="129472"/>
                  </a:lnTo>
                  <a:lnTo>
                    <a:pt x="1165" y="125954"/>
                  </a:lnTo>
                  <a:lnTo>
                    <a:pt x="0" y="120100"/>
                  </a:lnTo>
                  <a:lnTo>
                    <a:pt x="6537" y="85488"/>
                  </a:lnTo>
                  <a:lnTo>
                    <a:pt x="18886" y="55201"/>
                  </a:lnTo>
                  <a:lnTo>
                    <a:pt x="44019" y="19116"/>
                  </a:lnTo>
                  <a:lnTo>
                    <a:pt x="70156" y="2260"/>
                  </a:lnTo>
                  <a:lnTo>
                    <a:pt x="93058" y="0"/>
                  </a:lnTo>
                  <a:lnTo>
                    <a:pt x="116494" y="4065"/>
                  </a:lnTo>
                  <a:lnTo>
                    <a:pt x="134710" y="13671"/>
                  </a:lnTo>
                  <a:lnTo>
                    <a:pt x="147484" y="28858"/>
                  </a:lnTo>
                  <a:lnTo>
                    <a:pt x="165218" y="72793"/>
                  </a:lnTo>
                  <a:lnTo>
                    <a:pt x="178816" y="127702"/>
                  </a:lnTo>
                  <a:lnTo>
                    <a:pt x="182235" y="177804"/>
                  </a:lnTo>
                  <a:lnTo>
                    <a:pt x="182078" y="233073"/>
                  </a:lnTo>
                  <a:lnTo>
                    <a:pt x="172138" y="291207"/>
                  </a:lnTo>
                  <a:lnTo>
                    <a:pt x="158909" y="352733"/>
                  </a:lnTo>
                  <a:lnTo>
                    <a:pt x="142931" y="390189"/>
                  </a:lnTo>
                  <a:lnTo>
                    <a:pt x="117791" y="417924"/>
                  </a:lnTo>
                  <a:lnTo>
                    <a:pt x="88114" y="435371"/>
                  </a:lnTo>
                  <a:lnTo>
                    <a:pt x="64385" y="437769"/>
                  </a:lnTo>
                  <a:lnTo>
                    <a:pt x="51505" y="436771"/>
                  </a:lnTo>
                  <a:lnTo>
                    <a:pt x="30956" y="426303"/>
                  </a:lnTo>
                  <a:lnTo>
                    <a:pt x="15194" y="409952"/>
                  </a:lnTo>
                  <a:lnTo>
                    <a:pt x="4290" y="390987"/>
                  </a:lnTo>
                  <a:lnTo>
                    <a:pt x="1783" y="370860"/>
                  </a:lnTo>
                  <a:lnTo>
                    <a:pt x="5738" y="351386"/>
                  </a:lnTo>
                  <a:lnTo>
                    <a:pt x="27341" y="319820"/>
                  </a:lnTo>
                  <a:lnTo>
                    <a:pt x="33829" y="312514"/>
                  </a:lnTo>
                  <a:lnTo>
                    <a:pt x="53516" y="304397"/>
                  </a:lnTo>
                  <a:lnTo>
                    <a:pt x="65316" y="302233"/>
                  </a:lnTo>
                  <a:lnTo>
                    <a:pt x="87787" y="306067"/>
                  </a:lnTo>
                  <a:lnTo>
                    <a:pt x="148871" y="332401"/>
                  </a:lnTo>
                  <a:lnTo>
                    <a:pt x="206623" y="378793"/>
                  </a:lnTo>
                  <a:lnTo>
                    <a:pt x="236878" y="394140"/>
                  </a:lnTo>
                  <a:lnTo>
                    <a:pt x="260743" y="396048"/>
                  </a:lnTo>
                  <a:lnTo>
                    <a:pt x="284608" y="391826"/>
                  </a:lnTo>
                  <a:lnTo>
                    <a:pt x="320545" y="371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42735" y="3274362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14654" y="160840"/>
                  </a:lnTo>
                  <a:lnTo>
                    <a:pt x="19160" y="221962"/>
                  </a:lnTo>
                  <a:lnTo>
                    <a:pt x="27918" y="282620"/>
                  </a:lnTo>
                  <a:lnTo>
                    <a:pt x="33981" y="342262"/>
                  </a:lnTo>
                  <a:lnTo>
                    <a:pt x="39704" y="377492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21720" y="3600746"/>
              <a:ext cx="38884" cy="231628"/>
            </a:xfrm>
            <a:custGeom>
              <a:avLst/>
              <a:gdLst/>
              <a:ahLst/>
              <a:cxnLst/>
              <a:rect l="0" t="0" r="0" b="0"/>
              <a:pathLst>
                <a:path w="38884" h="231628">
                  <a:moveTo>
                    <a:pt x="0" y="0"/>
                  </a:moveTo>
                  <a:lnTo>
                    <a:pt x="23719" y="43962"/>
                  </a:lnTo>
                  <a:lnTo>
                    <a:pt x="38883" y="106452"/>
                  </a:lnTo>
                  <a:lnTo>
                    <a:pt x="38037" y="147745"/>
                  </a:lnTo>
                  <a:lnTo>
                    <a:pt x="32113" y="174459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11233" y="3319674"/>
              <a:ext cx="207550" cy="386358"/>
            </a:xfrm>
            <a:custGeom>
              <a:avLst/>
              <a:gdLst/>
              <a:ahLst/>
              <a:cxnLst/>
              <a:rect l="0" t="0" r="0" b="0"/>
              <a:pathLst>
                <a:path w="207550" h="386358">
                  <a:moveTo>
                    <a:pt x="21057" y="49445"/>
                  </a:moveTo>
                  <a:lnTo>
                    <a:pt x="26646" y="27088"/>
                  </a:lnTo>
                  <a:lnTo>
                    <a:pt x="31802" y="19333"/>
                  </a:lnTo>
                  <a:lnTo>
                    <a:pt x="46890" y="7596"/>
                  </a:lnTo>
                  <a:lnTo>
                    <a:pt x="80703" y="0"/>
                  </a:lnTo>
                  <a:lnTo>
                    <a:pt x="103718" y="4463"/>
                  </a:lnTo>
                  <a:lnTo>
                    <a:pt x="124475" y="15415"/>
                  </a:lnTo>
                  <a:lnTo>
                    <a:pt x="141500" y="31981"/>
                  </a:lnTo>
                  <a:lnTo>
                    <a:pt x="150626" y="57281"/>
                  </a:lnTo>
                  <a:lnTo>
                    <a:pt x="152343" y="84513"/>
                  </a:lnTo>
                  <a:lnTo>
                    <a:pt x="145306" y="104415"/>
                  </a:lnTo>
                  <a:lnTo>
                    <a:pt x="99237" y="150808"/>
                  </a:lnTo>
                  <a:lnTo>
                    <a:pt x="61976" y="170809"/>
                  </a:lnTo>
                  <a:lnTo>
                    <a:pt x="38250" y="180031"/>
                  </a:lnTo>
                  <a:lnTo>
                    <a:pt x="52667" y="178734"/>
                  </a:lnTo>
                  <a:lnTo>
                    <a:pt x="113968" y="190675"/>
                  </a:lnTo>
                  <a:lnTo>
                    <a:pt x="152441" y="206194"/>
                  </a:lnTo>
                  <a:lnTo>
                    <a:pt x="182298" y="231200"/>
                  </a:lnTo>
                  <a:lnTo>
                    <a:pt x="200373" y="260836"/>
                  </a:lnTo>
                  <a:lnTo>
                    <a:pt x="207549" y="303022"/>
                  </a:lnTo>
                  <a:lnTo>
                    <a:pt x="202988" y="329432"/>
                  </a:lnTo>
                  <a:lnTo>
                    <a:pt x="187266" y="360912"/>
                  </a:lnTo>
                  <a:lnTo>
                    <a:pt x="180996" y="369393"/>
                  </a:lnTo>
                  <a:lnTo>
                    <a:pt x="172137" y="375048"/>
                  </a:lnTo>
                  <a:lnTo>
                    <a:pt x="136141" y="383006"/>
                  </a:lnTo>
                  <a:lnTo>
                    <a:pt x="75288" y="385695"/>
                  </a:lnTo>
                  <a:lnTo>
                    <a:pt x="35176" y="386161"/>
                  </a:lnTo>
                  <a:lnTo>
                    <a:pt x="0" y="386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27088" y="3684974"/>
              <a:ext cx="71112" cy="231628"/>
            </a:xfrm>
            <a:custGeom>
              <a:avLst/>
              <a:gdLst/>
              <a:ahLst/>
              <a:cxnLst/>
              <a:rect l="0" t="0" r="0" b="0"/>
              <a:pathLst>
                <a:path w="71112" h="231628">
                  <a:moveTo>
                    <a:pt x="21057" y="0"/>
                  </a:moveTo>
                  <a:lnTo>
                    <a:pt x="50365" y="34897"/>
                  </a:lnTo>
                  <a:lnTo>
                    <a:pt x="64966" y="69741"/>
                  </a:lnTo>
                  <a:lnTo>
                    <a:pt x="71111" y="109701"/>
                  </a:lnTo>
                  <a:lnTo>
                    <a:pt x="67343" y="145588"/>
                  </a:lnTo>
                  <a:lnTo>
                    <a:pt x="53229" y="178447"/>
                  </a:lnTo>
                  <a:lnTo>
                    <a:pt x="34229" y="20482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90300" y="3400704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3119" y="52051"/>
                  </a:lnTo>
                  <a:lnTo>
                    <a:pt x="11453" y="111349"/>
                  </a:lnTo>
                  <a:lnTo>
                    <a:pt x="18212" y="171423"/>
                  </a:lnTo>
                  <a:lnTo>
                    <a:pt x="26085" y="233643"/>
                  </a:lnTo>
                  <a:lnTo>
                    <a:pt x="30499" y="294503"/>
                  </a:lnTo>
                  <a:lnTo>
                    <a:pt x="31264" y="356192"/>
                  </a:lnTo>
                  <a:lnTo>
                    <a:pt x="31490" y="411385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42984" y="3390176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3822" y="27556"/>
                  </a:lnTo>
                  <a:lnTo>
                    <a:pt x="11505" y="73025"/>
                  </a:lnTo>
                  <a:lnTo>
                    <a:pt x="10962" y="114734"/>
                  </a:lnTo>
                  <a:lnTo>
                    <a:pt x="10721" y="160567"/>
                  </a:lnTo>
                  <a:lnTo>
                    <a:pt x="10614" y="207064"/>
                  </a:lnTo>
                  <a:lnTo>
                    <a:pt x="10567" y="251126"/>
                  </a:lnTo>
                  <a:lnTo>
                    <a:pt x="10546" y="294106"/>
                  </a:lnTo>
                  <a:lnTo>
                    <a:pt x="7414" y="354644"/>
                  </a:lnTo>
                  <a:lnTo>
                    <a:pt x="2197" y="40338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84540" y="3358590"/>
              <a:ext cx="116331" cy="272730"/>
            </a:xfrm>
            <a:custGeom>
              <a:avLst/>
              <a:gdLst/>
              <a:ahLst/>
              <a:cxnLst/>
              <a:rect l="0" t="0" r="0" b="0"/>
              <a:pathLst>
                <a:path w="116331" h="272730">
                  <a:moveTo>
                    <a:pt x="116330" y="210570"/>
                  </a:moveTo>
                  <a:lnTo>
                    <a:pt x="92284" y="220146"/>
                  </a:lnTo>
                  <a:lnTo>
                    <a:pt x="30043" y="270468"/>
                  </a:lnTo>
                  <a:lnTo>
                    <a:pt x="21371" y="272729"/>
                  </a:lnTo>
                  <a:lnTo>
                    <a:pt x="13250" y="271896"/>
                  </a:lnTo>
                  <a:lnTo>
                    <a:pt x="5496" y="269002"/>
                  </a:lnTo>
                  <a:lnTo>
                    <a:pt x="1497" y="263563"/>
                  </a:lnTo>
                  <a:lnTo>
                    <a:pt x="0" y="256427"/>
                  </a:lnTo>
                  <a:lnTo>
                    <a:pt x="6004" y="208580"/>
                  </a:lnTo>
                  <a:lnTo>
                    <a:pt x="15141" y="159808"/>
                  </a:lnTo>
                  <a:lnTo>
                    <a:pt x="30846" y="108312"/>
                  </a:lnTo>
                  <a:lnTo>
                    <a:pt x="48708" y="48085"/>
                  </a:lnTo>
                  <a:lnTo>
                    <a:pt x="59899" y="15807"/>
                  </a:lnTo>
                  <a:lnTo>
                    <a:pt x="742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58798" y="3863958"/>
              <a:ext cx="77613" cy="189514"/>
            </a:xfrm>
            <a:custGeom>
              <a:avLst/>
              <a:gdLst/>
              <a:ahLst/>
              <a:cxnLst/>
              <a:rect l="0" t="0" r="0" b="0"/>
              <a:pathLst>
                <a:path w="77613" h="189514">
                  <a:moveTo>
                    <a:pt x="52642" y="0"/>
                  </a:moveTo>
                  <a:lnTo>
                    <a:pt x="68283" y="17981"/>
                  </a:lnTo>
                  <a:lnTo>
                    <a:pt x="76361" y="34898"/>
                  </a:lnTo>
                  <a:lnTo>
                    <a:pt x="77612" y="54115"/>
                  </a:lnTo>
                  <a:lnTo>
                    <a:pt x="68883" y="106226"/>
                  </a:lnTo>
                  <a:lnTo>
                    <a:pt x="53685" y="138969"/>
                  </a:lnTo>
                  <a:lnTo>
                    <a:pt x="27588" y="16982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83021" y="3400704"/>
              <a:ext cx="213632" cy="465389"/>
            </a:xfrm>
            <a:custGeom>
              <a:avLst/>
              <a:gdLst/>
              <a:ahLst/>
              <a:cxnLst/>
              <a:rect l="0" t="0" r="0" b="0"/>
              <a:pathLst>
                <a:path w="213632" h="465389">
                  <a:moveTo>
                    <a:pt x="175859" y="0"/>
                  </a:moveTo>
                  <a:lnTo>
                    <a:pt x="159049" y="19151"/>
                  </a:lnTo>
                  <a:lnTo>
                    <a:pt x="126361" y="78807"/>
                  </a:lnTo>
                  <a:lnTo>
                    <a:pt x="90170" y="137858"/>
                  </a:lnTo>
                  <a:lnTo>
                    <a:pt x="67724" y="186524"/>
                  </a:lnTo>
                  <a:lnTo>
                    <a:pt x="51792" y="212804"/>
                  </a:lnTo>
                  <a:lnTo>
                    <a:pt x="28661" y="273937"/>
                  </a:lnTo>
                  <a:lnTo>
                    <a:pt x="10940" y="328749"/>
                  </a:lnTo>
                  <a:lnTo>
                    <a:pt x="0" y="388289"/>
                  </a:lnTo>
                  <a:lnTo>
                    <a:pt x="920" y="428174"/>
                  </a:lnTo>
                  <a:lnTo>
                    <a:pt x="3082" y="439868"/>
                  </a:lnTo>
                  <a:lnTo>
                    <a:pt x="9202" y="448833"/>
                  </a:lnTo>
                  <a:lnTo>
                    <a:pt x="28480" y="461914"/>
                  </a:lnTo>
                  <a:lnTo>
                    <a:pt x="49526" y="465388"/>
                  </a:lnTo>
                  <a:lnTo>
                    <a:pt x="70578" y="461863"/>
                  </a:lnTo>
                  <a:lnTo>
                    <a:pt x="102161" y="445555"/>
                  </a:lnTo>
                  <a:lnTo>
                    <a:pt x="164161" y="388925"/>
                  </a:lnTo>
                  <a:lnTo>
                    <a:pt x="203319" y="336829"/>
                  </a:lnTo>
                  <a:lnTo>
                    <a:pt x="213631" y="294124"/>
                  </a:lnTo>
                  <a:lnTo>
                    <a:pt x="209805" y="270712"/>
                  </a:lnTo>
                  <a:lnTo>
                    <a:pt x="205509" y="261193"/>
                  </a:lnTo>
                  <a:lnTo>
                    <a:pt x="197965" y="254847"/>
                  </a:lnTo>
                  <a:lnTo>
                    <a:pt x="177105" y="247796"/>
                  </a:lnTo>
                  <a:lnTo>
                    <a:pt x="144643" y="249416"/>
                  </a:lnTo>
                  <a:lnTo>
                    <a:pt x="126501" y="257471"/>
                  </a:lnTo>
                  <a:lnTo>
                    <a:pt x="74276" y="302097"/>
                  </a:lnTo>
                  <a:lnTo>
                    <a:pt x="24179" y="361619"/>
                  </a:lnTo>
                  <a:lnTo>
                    <a:pt x="1793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85223" y="3811316"/>
              <a:ext cx="75418" cy="189514"/>
            </a:xfrm>
            <a:custGeom>
              <a:avLst/>
              <a:gdLst/>
              <a:ahLst/>
              <a:cxnLst/>
              <a:rect l="0" t="0" r="0" b="0"/>
              <a:pathLst>
                <a:path w="75418" h="189514">
                  <a:moveTo>
                    <a:pt x="42113" y="0"/>
                  </a:moveTo>
                  <a:lnTo>
                    <a:pt x="71422" y="43962"/>
                  </a:lnTo>
                  <a:lnTo>
                    <a:pt x="75417" y="67112"/>
                  </a:lnTo>
                  <a:lnTo>
                    <a:pt x="68449" y="114512"/>
                  </a:lnTo>
                  <a:lnTo>
                    <a:pt x="47402" y="156500"/>
                  </a:lnTo>
                  <a:lnTo>
                    <a:pt x="34325" y="173281"/>
                  </a:lnTo>
                  <a:lnTo>
                    <a:pt x="20715" y="18229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48435" y="3370586"/>
              <a:ext cx="270798" cy="440731"/>
            </a:xfrm>
            <a:custGeom>
              <a:avLst/>
              <a:gdLst/>
              <a:ahLst/>
              <a:cxnLst/>
              <a:rect l="0" t="0" r="0" b="0"/>
              <a:pathLst>
                <a:path w="270798" h="440731">
                  <a:moveTo>
                    <a:pt x="0" y="19590"/>
                  </a:moveTo>
                  <a:lnTo>
                    <a:pt x="58617" y="10525"/>
                  </a:lnTo>
                  <a:lnTo>
                    <a:pt x="112791" y="9351"/>
                  </a:lnTo>
                  <a:lnTo>
                    <a:pt x="168552" y="9119"/>
                  </a:lnTo>
                  <a:lnTo>
                    <a:pt x="231423" y="1833"/>
                  </a:lnTo>
                  <a:lnTo>
                    <a:pt x="257662" y="0"/>
                  </a:lnTo>
                  <a:lnTo>
                    <a:pt x="265362" y="5360"/>
                  </a:lnTo>
                  <a:lnTo>
                    <a:pt x="269325" y="14782"/>
                  </a:lnTo>
                  <a:lnTo>
                    <a:pt x="270797" y="26913"/>
                  </a:lnTo>
                  <a:lnTo>
                    <a:pt x="261690" y="66343"/>
                  </a:lnTo>
                  <a:lnTo>
                    <a:pt x="227845" y="122005"/>
                  </a:lnTo>
                  <a:lnTo>
                    <a:pt x="199944" y="180460"/>
                  </a:lnTo>
                  <a:lnTo>
                    <a:pt x="171100" y="242809"/>
                  </a:lnTo>
                  <a:lnTo>
                    <a:pt x="149351" y="302848"/>
                  </a:lnTo>
                  <a:lnTo>
                    <a:pt x="130930" y="362628"/>
                  </a:lnTo>
                  <a:lnTo>
                    <a:pt x="116026" y="413257"/>
                  </a:lnTo>
                  <a:lnTo>
                    <a:pt x="105285" y="440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949028" y="4485140"/>
            <a:ext cx="4199408" cy="800167"/>
            <a:chOff x="949028" y="4485140"/>
            <a:chExt cx="4199408" cy="800167"/>
          </a:xfrm>
        </p:grpSpPr>
        <p:sp>
          <p:nvSpPr>
            <p:cNvPr id="74" name="Freeform 73"/>
            <p:cNvSpPr/>
            <p:nvPr/>
          </p:nvSpPr>
          <p:spPr>
            <a:xfrm>
              <a:off x="949028" y="4706238"/>
              <a:ext cx="9066" cy="421141"/>
            </a:xfrm>
            <a:custGeom>
              <a:avLst/>
              <a:gdLst/>
              <a:ahLst/>
              <a:cxnLst/>
              <a:rect l="0" t="0" r="0" b="0"/>
              <a:pathLst>
                <a:path w="9066" h="421141">
                  <a:moveTo>
                    <a:pt x="9065" y="0"/>
                  </a:moveTo>
                  <a:lnTo>
                    <a:pt x="5945" y="42692"/>
                  </a:lnTo>
                  <a:lnTo>
                    <a:pt x="0" y="101110"/>
                  </a:lnTo>
                  <a:lnTo>
                    <a:pt x="6061" y="158532"/>
                  </a:lnTo>
                  <a:lnTo>
                    <a:pt x="8175" y="212699"/>
                  </a:lnTo>
                  <a:lnTo>
                    <a:pt x="8801" y="266313"/>
                  </a:lnTo>
                  <a:lnTo>
                    <a:pt x="8987" y="318073"/>
                  </a:lnTo>
                  <a:lnTo>
                    <a:pt x="9049" y="378078"/>
                  </a:lnTo>
                  <a:lnTo>
                    <a:pt x="906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126549" y="5085264"/>
              <a:ext cx="66130" cy="200043"/>
            </a:xfrm>
            <a:custGeom>
              <a:avLst/>
              <a:gdLst/>
              <a:ahLst/>
              <a:cxnLst/>
              <a:rect l="0" t="0" r="0" b="0"/>
              <a:pathLst>
                <a:path w="66130" h="200043">
                  <a:moveTo>
                    <a:pt x="0" y="0"/>
                  </a:moveTo>
                  <a:lnTo>
                    <a:pt x="31282" y="9575"/>
                  </a:lnTo>
                  <a:lnTo>
                    <a:pt x="47438" y="20244"/>
                  </a:lnTo>
                  <a:lnTo>
                    <a:pt x="59298" y="39023"/>
                  </a:lnTo>
                  <a:lnTo>
                    <a:pt x="66129" y="61797"/>
                  </a:lnTo>
                  <a:lnTo>
                    <a:pt x="60982" y="111253"/>
                  </a:lnTo>
                  <a:lnTo>
                    <a:pt x="45335" y="174658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81650" y="4667567"/>
              <a:ext cx="266040" cy="461065"/>
            </a:xfrm>
            <a:custGeom>
              <a:avLst/>
              <a:gdLst/>
              <a:ahLst/>
              <a:cxnLst/>
              <a:rect l="0" t="0" r="0" b="0"/>
              <a:pathLst>
                <a:path w="266040" h="461065">
                  <a:moveTo>
                    <a:pt x="23883" y="80785"/>
                  </a:moveTo>
                  <a:lnTo>
                    <a:pt x="15550" y="118263"/>
                  </a:lnTo>
                  <a:lnTo>
                    <a:pt x="11991" y="141896"/>
                  </a:lnTo>
                  <a:lnTo>
                    <a:pt x="342" y="167912"/>
                  </a:lnTo>
                  <a:lnTo>
                    <a:pt x="0" y="166946"/>
                  </a:lnTo>
                  <a:lnTo>
                    <a:pt x="5698" y="112887"/>
                  </a:lnTo>
                  <a:lnTo>
                    <a:pt x="21922" y="52561"/>
                  </a:lnTo>
                  <a:lnTo>
                    <a:pt x="33150" y="29636"/>
                  </a:lnTo>
                  <a:lnTo>
                    <a:pt x="49059" y="13989"/>
                  </a:lnTo>
                  <a:lnTo>
                    <a:pt x="68997" y="4304"/>
                  </a:lnTo>
                  <a:lnTo>
                    <a:pt x="93457" y="0"/>
                  </a:lnTo>
                  <a:lnTo>
                    <a:pt x="103021" y="2362"/>
                  </a:lnTo>
                  <a:lnTo>
                    <a:pt x="110567" y="7446"/>
                  </a:lnTo>
                  <a:lnTo>
                    <a:pt x="122071" y="22454"/>
                  </a:lnTo>
                  <a:lnTo>
                    <a:pt x="142734" y="70894"/>
                  </a:lnTo>
                  <a:lnTo>
                    <a:pt x="149915" y="123241"/>
                  </a:lnTo>
                  <a:lnTo>
                    <a:pt x="157022" y="178762"/>
                  </a:lnTo>
                  <a:lnTo>
                    <a:pt x="158478" y="236157"/>
                  </a:lnTo>
                  <a:lnTo>
                    <a:pt x="152202" y="298129"/>
                  </a:lnTo>
                  <a:lnTo>
                    <a:pt x="144572" y="350294"/>
                  </a:lnTo>
                  <a:lnTo>
                    <a:pt x="126622" y="409842"/>
                  </a:lnTo>
                  <a:lnTo>
                    <a:pt x="112829" y="432143"/>
                  </a:lnTo>
                  <a:lnTo>
                    <a:pt x="95000" y="448684"/>
                  </a:lnTo>
                  <a:lnTo>
                    <a:pt x="75378" y="459935"/>
                  </a:lnTo>
                  <a:lnTo>
                    <a:pt x="65232" y="461064"/>
                  </a:lnTo>
                  <a:lnTo>
                    <a:pt x="44600" y="456078"/>
                  </a:lnTo>
                  <a:lnTo>
                    <a:pt x="29971" y="442944"/>
                  </a:lnTo>
                  <a:lnTo>
                    <a:pt x="24432" y="434528"/>
                  </a:lnTo>
                  <a:lnTo>
                    <a:pt x="16637" y="400327"/>
                  </a:lnTo>
                  <a:lnTo>
                    <a:pt x="19916" y="366147"/>
                  </a:lnTo>
                  <a:lnTo>
                    <a:pt x="28359" y="347602"/>
                  </a:lnTo>
                  <a:lnTo>
                    <a:pt x="33886" y="339382"/>
                  </a:lnTo>
                  <a:lnTo>
                    <a:pt x="41080" y="335071"/>
                  </a:lnTo>
                  <a:lnTo>
                    <a:pt x="58433" y="333401"/>
                  </a:lnTo>
                  <a:lnTo>
                    <a:pt x="87932" y="339038"/>
                  </a:lnTo>
                  <a:lnTo>
                    <a:pt x="113311" y="353706"/>
                  </a:lnTo>
                  <a:lnTo>
                    <a:pt x="173710" y="409860"/>
                  </a:lnTo>
                  <a:lnTo>
                    <a:pt x="196698" y="430322"/>
                  </a:lnTo>
                  <a:lnTo>
                    <a:pt x="256935" y="456403"/>
                  </a:lnTo>
                  <a:lnTo>
                    <a:pt x="266039" y="459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10860" y="5053679"/>
              <a:ext cx="56707" cy="168456"/>
            </a:xfrm>
            <a:custGeom>
              <a:avLst/>
              <a:gdLst/>
              <a:ahLst/>
              <a:cxnLst/>
              <a:rect l="0" t="0" r="0" b="0"/>
              <a:pathLst>
                <a:path w="56707" h="168456">
                  <a:moveTo>
                    <a:pt x="0" y="0"/>
                  </a:moveTo>
                  <a:lnTo>
                    <a:pt x="34746" y="37086"/>
                  </a:lnTo>
                  <a:lnTo>
                    <a:pt x="55644" y="90541"/>
                  </a:lnTo>
                  <a:lnTo>
                    <a:pt x="56706" y="113940"/>
                  </a:lnTo>
                  <a:lnTo>
                    <a:pt x="52109" y="134867"/>
                  </a:lnTo>
                  <a:lnTo>
                    <a:pt x="42267" y="151967"/>
                  </a:lnTo>
                  <a:lnTo>
                    <a:pt x="30093" y="161127"/>
                  </a:lnTo>
                  <a:lnTo>
                    <a:pt x="10528" y="16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74651" y="4584772"/>
              <a:ext cx="212551" cy="466014"/>
            </a:xfrm>
            <a:custGeom>
              <a:avLst/>
              <a:gdLst/>
              <a:ahLst/>
              <a:cxnLst/>
              <a:rect l="0" t="0" r="0" b="0"/>
              <a:pathLst>
                <a:path w="212551" h="466014">
                  <a:moveTo>
                    <a:pt x="57307" y="16181"/>
                  </a:moveTo>
                  <a:lnTo>
                    <a:pt x="41666" y="42567"/>
                  </a:lnTo>
                  <a:lnTo>
                    <a:pt x="22463" y="99494"/>
                  </a:lnTo>
                  <a:lnTo>
                    <a:pt x="11758" y="131723"/>
                  </a:lnTo>
                  <a:lnTo>
                    <a:pt x="8224" y="135323"/>
                  </a:lnTo>
                  <a:lnTo>
                    <a:pt x="4698" y="134214"/>
                  </a:lnTo>
                  <a:lnTo>
                    <a:pt x="1177" y="129965"/>
                  </a:lnTo>
                  <a:lnTo>
                    <a:pt x="0" y="123622"/>
                  </a:lnTo>
                  <a:lnTo>
                    <a:pt x="12506" y="60853"/>
                  </a:lnTo>
                  <a:lnTo>
                    <a:pt x="19068" y="38375"/>
                  </a:lnTo>
                  <a:lnTo>
                    <a:pt x="32123" y="19806"/>
                  </a:lnTo>
                  <a:lnTo>
                    <a:pt x="40518" y="11578"/>
                  </a:lnTo>
                  <a:lnTo>
                    <a:pt x="62323" y="2437"/>
                  </a:lnTo>
                  <a:lnTo>
                    <a:pt x="74689" y="0"/>
                  </a:lnTo>
                  <a:lnTo>
                    <a:pt x="97788" y="3530"/>
                  </a:lnTo>
                  <a:lnTo>
                    <a:pt x="108861" y="7747"/>
                  </a:lnTo>
                  <a:lnTo>
                    <a:pt x="127403" y="24911"/>
                  </a:lnTo>
                  <a:lnTo>
                    <a:pt x="135623" y="36039"/>
                  </a:lnTo>
                  <a:lnTo>
                    <a:pt x="141637" y="60882"/>
                  </a:lnTo>
                  <a:lnTo>
                    <a:pt x="135966" y="114958"/>
                  </a:lnTo>
                  <a:lnTo>
                    <a:pt x="121298" y="151123"/>
                  </a:lnTo>
                  <a:lnTo>
                    <a:pt x="102134" y="178476"/>
                  </a:lnTo>
                  <a:lnTo>
                    <a:pt x="101230" y="182869"/>
                  </a:lnTo>
                  <a:lnTo>
                    <a:pt x="104136" y="184629"/>
                  </a:lnTo>
                  <a:lnTo>
                    <a:pt x="109583" y="184631"/>
                  </a:lnTo>
                  <a:lnTo>
                    <a:pt x="134018" y="195814"/>
                  </a:lnTo>
                  <a:lnTo>
                    <a:pt x="179788" y="234135"/>
                  </a:lnTo>
                  <a:lnTo>
                    <a:pt x="195503" y="266114"/>
                  </a:lnTo>
                  <a:lnTo>
                    <a:pt x="210124" y="318841"/>
                  </a:lnTo>
                  <a:lnTo>
                    <a:pt x="212550" y="359192"/>
                  </a:lnTo>
                  <a:lnTo>
                    <a:pt x="205211" y="393895"/>
                  </a:lnTo>
                  <a:lnTo>
                    <a:pt x="182362" y="433942"/>
                  </a:lnTo>
                  <a:lnTo>
                    <a:pt x="167869" y="448687"/>
                  </a:lnTo>
                  <a:lnTo>
                    <a:pt x="149729" y="459140"/>
                  </a:lnTo>
                  <a:lnTo>
                    <a:pt x="114197" y="466013"/>
                  </a:lnTo>
                  <a:lnTo>
                    <a:pt x="79623" y="462460"/>
                  </a:lnTo>
                  <a:lnTo>
                    <a:pt x="47151" y="442820"/>
                  </a:lnTo>
                  <a:lnTo>
                    <a:pt x="15193" y="416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95171" y="4937865"/>
              <a:ext cx="57187" cy="242157"/>
            </a:xfrm>
            <a:custGeom>
              <a:avLst/>
              <a:gdLst/>
              <a:ahLst/>
              <a:cxnLst/>
              <a:rect l="0" t="0" r="0" b="0"/>
              <a:pathLst>
                <a:path w="57187" h="242157">
                  <a:moveTo>
                    <a:pt x="0" y="0"/>
                  </a:moveTo>
                  <a:lnTo>
                    <a:pt x="16767" y="11179"/>
                  </a:lnTo>
                  <a:lnTo>
                    <a:pt x="28119" y="26025"/>
                  </a:lnTo>
                  <a:lnTo>
                    <a:pt x="48676" y="81589"/>
                  </a:lnTo>
                  <a:lnTo>
                    <a:pt x="57186" y="115032"/>
                  </a:lnTo>
                  <a:lnTo>
                    <a:pt x="47882" y="173942"/>
                  </a:lnTo>
                  <a:lnTo>
                    <a:pt x="38234" y="209076"/>
                  </a:lnTo>
                  <a:lnTo>
                    <a:pt x="28301" y="224724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77339" y="4569367"/>
              <a:ext cx="178937" cy="438829"/>
            </a:xfrm>
            <a:custGeom>
              <a:avLst/>
              <a:gdLst/>
              <a:ahLst/>
              <a:cxnLst/>
              <a:rect l="0" t="0" r="0" b="0"/>
              <a:pathLst>
                <a:path w="178937" h="438829">
                  <a:moveTo>
                    <a:pt x="123158" y="0"/>
                  </a:moveTo>
                  <a:lnTo>
                    <a:pt x="73660" y="55088"/>
                  </a:lnTo>
                  <a:lnTo>
                    <a:pt x="47215" y="108727"/>
                  </a:lnTo>
                  <a:lnTo>
                    <a:pt x="26529" y="162117"/>
                  </a:lnTo>
                  <a:lnTo>
                    <a:pt x="11177" y="218893"/>
                  </a:lnTo>
                  <a:lnTo>
                    <a:pt x="0" y="282101"/>
                  </a:lnTo>
                  <a:lnTo>
                    <a:pt x="3034" y="339994"/>
                  </a:lnTo>
                  <a:lnTo>
                    <a:pt x="18230" y="399103"/>
                  </a:lnTo>
                  <a:lnTo>
                    <a:pt x="21620" y="409958"/>
                  </a:lnTo>
                  <a:lnTo>
                    <a:pt x="27390" y="418365"/>
                  </a:lnTo>
                  <a:lnTo>
                    <a:pt x="43160" y="430825"/>
                  </a:lnTo>
                  <a:lnTo>
                    <a:pt x="77358" y="438828"/>
                  </a:lnTo>
                  <a:lnTo>
                    <a:pt x="97343" y="434461"/>
                  </a:lnTo>
                  <a:lnTo>
                    <a:pt x="134826" y="412593"/>
                  </a:lnTo>
                  <a:lnTo>
                    <a:pt x="160020" y="381433"/>
                  </a:lnTo>
                  <a:lnTo>
                    <a:pt x="176714" y="348154"/>
                  </a:lnTo>
                  <a:lnTo>
                    <a:pt x="178936" y="326701"/>
                  </a:lnTo>
                  <a:lnTo>
                    <a:pt x="174854" y="306638"/>
                  </a:lnTo>
                  <a:lnTo>
                    <a:pt x="165241" y="289922"/>
                  </a:lnTo>
                  <a:lnTo>
                    <a:pt x="150051" y="277813"/>
                  </a:lnTo>
                  <a:lnTo>
                    <a:pt x="141086" y="272947"/>
                  </a:lnTo>
                  <a:lnTo>
                    <a:pt x="118648" y="270658"/>
                  </a:lnTo>
                  <a:lnTo>
                    <a:pt x="95417" y="274711"/>
                  </a:lnTo>
                  <a:lnTo>
                    <a:pt x="69185" y="290146"/>
                  </a:lnTo>
                  <a:lnTo>
                    <a:pt x="2840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26839" y="4937865"/>
              <a:ext cx="71370" cy="252685"/>
            </a:xfrm>
            <a:custGeom>
              <a:avLst/>
              <a:gdLst/>
              <a:ahLst/>
              <a:cxnLst/>
              <a:rect l="0" t="0" r="0" b="0"/>
              <a:pathLst>
                <a:path w="71370" h="252685">
                  <a:moveTo>
                    <a:pt x="42114" y="0"/>
                  </a:moveTo>
                  <a:lnTo>
                    <a:pt x="65833" y="43963"/>
                  </a:lnTo>
                  <a:lnTo>
                    <a:pt x="71369" y="79836"/>
                  </a:lnTo>
                  <a:lnTo>
                    <a:pt x="64834" y="125474"/>
                  </a:lnTo>
                  <a:lnTo>
                    <a:pt x="48890" y="178870"/>
                  </a:lnTo>
                  <a:lnTo>
                    <a:pt x="26641" y="21990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95295" y="4628876"/>
              <a:ext cx="230280" cy="361632"/>
            </a:xfrm>
            <a:custGeom>
              <a:avLst/>
              <a:gdLst/>
              <a:ahLst/>
              <a:cxnLst/>
              <a:rect l="0" t="0" r="0" b="0"/>
              <a:pathLst>
                <a:path w="230280" h="361632">
                  <a:moveTo>
                    <a:pt x="0" y="35248"/>
                  </a:moveTo>
                  <a:lnTo>
                    <a:pt x="16768" y="29659"/>
                  </a:lnTo>
                  <a:lnTo>
                    <a:pt x="34359" y="30034"/>
                  </a:lnTo>
                  <a:lnTo>
                    <a:pt x="55045" y="31761"/>
                  </a:lnTo>
                  <a:lnTo>
                    <a:pt x="106453" y="26457"/>
                  </a:lnTo>
                  <a:lnTo>
                    <a:pt x="167223" y="16543"/>
                  </a:lnTo>
                  <a:lnTo>
                    <a:pt x="220936" y="0"/>
                  </a:lnTo>
                  <a:lnTo>
                    <a:pt x="226840" y="2391"/>
                  </a:lnTo>
                  <a:lnTo>
                    <a:pt x="229605" y="8664"/>
                  </a:lnTo>
                  <a:lnTo>
                    <a:pt x="230279" y="17526"/>
                  </a:lnTo>
                  <a:lnTo>
                    <a:pt x="224789" y="36730"/>
                  </a:lnTo>
                  <a:lnTo>
                    <a:pt x="194462" y="89256"/>
                  </a:lnTo>
                  <a:lnTo>
                    <a:pt x="159945" y="141496"/>
                  </a:lnTo>
                  <a:lnTo>
                    <a:pt x="124268" y="196379"/>
                  </a:lnTo>
                  <a:lnTo>
                    <a:pt x="103142" y="247144"/>
                  </a:lnTo>
                  <a:lnTo>
                    <a:pt x="78313" y="307777"/>
                  </a:lnTo>
                  <a:lnTo>
                    <a:pt x="63171" y="361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26922" y="4958922"/>
              <a:ext cx="69712" cy="210571"/>
            </a:xfrm>
            <a:custGeom>
              <a:avLst/>
              <a:gdLst/>
              <a:ahLst/>
              <a:cxnLst/>
              <a:rect l="0" t="0" r="0" b="0"/>
              <a:pathLst>
                <a:path w="69712" h="210571">
                  <a:moveTo>
                    <a:pt x="21057" y="0"/>
                  </a:moveTo>
                  <a:lnTo>
                    <a:pt x="45104" y="17981"/>
                  </a:lnTo>
                  <a:lnTo>
                    <a:pt x="59430" y="34897"/>
                  </a:lnTo>
                  <a:lnTo>
                    <a:pt x="67358" y="57234"/>
                  </a:lnTo>
                  <a:lnTo>
                    <a:pt x="69711" y="82759"/>
                  </a:lnTo>
                  <a:lnTo>
                    <a:pt x="63289" y="122267"/>
                  </a:lnTo>
                  <a:lnTo>
                    <a:pt x="34186" y="17844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11191" y="4548311"/>
              <a:ext cx="21059" cy="452726"/>
            </a:xfrm>
            <a:custGeom>
              <a:avLst/>
              <a:gdLst/>
              <a:ahLst/>
              <a:cxnLst/>
              <a:rect l="0" t="0" r="0" b="0"/>
              <a:pathLst>
                <a:path w="21059" h="452726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20" y="159908"/>
                  </a:lnTo>
                  <a:lnTo>
                    <a:pt x="8334" y="221685"/>
                  </a:lnTo>
                  <a:lnTo>
                    <a:pt x="9879" y="281324"/>
                  </a:lnTo>
                  <a:lnTo>
                    <a:pt x="10336" y="332919"/>
                  </a:lnTo>
                  <a:lnTo>
                    <a:pt x="10491" y="392275"/>
                  </a:lnTo>
                  <a:lnTo>
                    <a:pt x="21058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95461" y="4485140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8333" y="37478"/>
                  </a:lnTo>
                  <a:lnTo>
                    <a:pt x="10095" y="94490"/>
                  </a:lnTo>
                  <a:lnTo>
                    <a:pt x="10400" y="156029"/>
                  </a:lnTo>
                  <a:lnTo>
                    <a:pt x="10471" y="199197"/>
                  </a:lnTo>
                  <a:lnTo>
                    <a:pt x="10503" y="241780"/>
                  </a:lnTo>
                  <a:lnTo>
                    <a:pt x="10521" y="305215"/>
                  </a:lnTo>
                  <a:lnTo>
                    <a:pt x="11696" y="364955"/>
                  </a:lnTo>
                  <a:lnTo>
                    <a:pt x="18861" y="421479"/>
                  </a:lnTo>
                  <a:lnTo>
                    <a:pt x="20406" y="460234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30264" y="4590425"/>
              <a:ext cx="186255" cy="285584"/>
            </a:xfrm>
            <a:custGeom>
              <a:avLst/>
              <a:gdLst/>
              <a:ahLst/>
              <a:cxnLst/>
              <a:rect l="0" t="0" r="0" b="0"/>
              <a:pathLst>
                <a:path w="186255" h="285584">
                  <a:moveTo>
                    <a:pt x="186254" y="178984"/>
                  </a:moveTo>
                  <a:lnTo>
                    <a:pt x="169486" y="173395"/>
                  </a:lnTo>
                  <a:lnTo>
                    <a:pt x="162207" y="174088"/>
                  </a:lnTo>
                  <a:lnTo>
                    <a:pt x="121071" y="198197"/>
                  </a:lnTo>
                  <a:lnTo>
                    <a:pt x="67224" y="255315"/>
                  </a:lnTo>
                  <a:lnTo>
                    <a:pt x="44791" y="275820"/>
                  </a:lnTo>
                  <a:lnTo>
                    <a:pt x="26285" y="285583"/>
                  </a:lnTo>
                  <a:lnTo>
                    <a:pt x="18777" y="285145"/>
                  </a:lnTo>
                  <a:lnTo>
                    <a:pt x="12601" y="281344"/>
                  </a:lnTo>
                  <a:lnTo>
                    <a:pt x="7314" y="275300"/>
                  </a:lnTo>
                  <a:lnTo>
                    <a:pt x="1441" y="256106"/>
                  </a:lnTo>
                  <a:lnTo>
                    <a:pt x="0" y="233148"/>
                  </a:lnTo>
                  <a:lnTo>
                    <a:pt x="11670" y="173595"/>
                  </a:lnTo>
                  <a:lnTo>
                    <a:pt x="32228" y="118951"/>
                  </a:lnTo>
                  <a:lnTo>
                    <a:pt x="48768" y="63097"/>
                  </a:lnTo>
                  <a:lnTo>
                    <a:pt x="70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74445" y="4916808"/>
              <a:ext cx="66174" cy="263214"/>
            </a:xfrm>
            <a:custGeom>
              <a:avLst/>
              <a:gdLst/>
              <a:ahLst/>
              <a:cxnLst/>
              <a:rect l="0" t="0" r="0" b="0"/>
              <a:pathLst>
                <a:path w="66174" h="263214">
                  <a:moveTo>
                    <a:pt x="10529" y="0"/>
                  </a:moveTo>
                  <a:lnTo>
                    <a:pt x="27340" y="19151"/>
                  </a:lnTo>
                  <a:lnTo>
                    <a:pt x="50071" y="65567"/>
                  </a:lnTo>
                  <a:lnTo>
                    <a:pt x="66173" y="119796"/>
                  </a:lnTo>
                  <a:lnTo>
                    <a:pt x="65880" y="161577"/>
                  </a:lnTo>
                  <a:lnTo>
                    <a:pt x="58385" y="198003"/>
                  </a:lnTo>
                  <a:lnTo>
                    <a:pt x="43166" y="225433"/>
                  </a:lnTo>
                  <a:lnTo>
                    <a:pt x="18232" y="25332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92451" y="4548179"/>
              <a:ext cx="324192" cy="516279"/>
            </a:xfrm>
            <a:custGeom>
              <a:avLst/>
              <a:gdLst/>
              <a:ahLst/>
              <a:cxnLst/>
              <a:rect l="0" t="0" r="0" b="0"/>
              <a:pathLst>
                <a:path w="324192" h="516279">
                  <a:moveTo>
                    <a:pt x="50450" y="42246"/>
                  </a:moveTo>
                  <a:lnTo>
                    <a:pt x="25256" y="96120"/>
                  </a:lnTo>
                  <a:lnTo>
                    <a:pt x="5206" y="147693"/>
                  </a:lnTo>
                  <a:lnTo>
                    <a:pt x="2740" y="148809"/>
                  </a:lnTo>
                  <a:lnTo>
                    <a:pt x="0" y="134451"/>
                  </a:lnTo>
                  <a:lnTo>
                    <a:pt x="9549" y="75690"/>
                  </a:lnTo>
                  <a:lnTo>
                    <a:pt x="27213" y="22603"/>
                  </a:lnTo>
                  <a:lnTo>
                    <a:pt x="38563" y="5830"/>
                  </a:lnTo>
                  <a:lnTo>
                    <a:pt x="47205" y="1591"/>
                  </a:lnTo>
                  <a:lnTo>
                    <a:pt x="69285" y="0"/>
                  </a:lnTo>
                  <a:lnTo>
                    <a:pt x="102434" y="11271"/>
                  </a:lnTo>
                  <a:lnTo>
                    <a:pt x="120738" y="29259"/>
                  </a:lnTo>
                  <a:lnTo>
                    <a:pt x="135501" y="54021"/>
                  </a:lnTo>
                  <a:lnTo>
                    <a:pt x="151560" y="100847"/>
                  </a:lnTo>
                  <a:lnTo>
                    <a:pt x="168276" y="152935"/>
                  </a:lnTo>
                  <a:lnTo>
                    <a:pt x="174269" y="213473"/>
                  </a:lnTo>
                  <a:lnTo>
                    <a:pt x="175671" y="259117"/>
                  </a:lnTo>
                  <a:lnTo>
                    <a:pt x="170871" y="319673"/>
                  </a:lnTo>
                  <a:lnTo>
                    <a:pt x="157598" y="378066"/>
                  </a:lnTo>
                  <a:lnTo>
                    <a:pt x="133660" y="440380"/>
                  </a:lnTo>
                  <a:lnTo>
                    <a:pt x="110200" y="480746"/>
                  </a:lnTo>
                  <a:lnTo>
                    <a:pt x="91044" y="501517"/>
                  </a:lnTo>
                  <a:lnTo>
                    <a:pt x="70832" y="514648"/>
                  </a:lnTo>
                  <a:lnTo>
                    <a:pt x="61698" y="516278"/>
                  </a:lnTo>
                  <a:lnTo>
                    <a:pt x="53270" y="515025"/>
                  </a:lnTo>
                  <a:lnTo>
                    <a:pt x="45311" y="511850"/>
                  </a:lnTo>
                  <a:lnTo>
                    <a:pt x="22931" y="490613"/>
                  </a:lnTo>
                  <a:lnTo>
                    <a:pt x="19236" y="480367"/>
                  </a:lnTo>
                  <a:lnTo>
                    <a:pt x="18250" y="456505"/>
                  </a:lnTo>
                  <a:lnTo>
                    <a:pt x="29861" y="422352"/>
                  </a:lnTo>
                  <a:lnTo>
                    <a:pt x="55915" y="380541"/>
                  </a:lnTo>
                  <a:lnTo>
                    <a:pt x="83655" y="357211"/>
                  </a:lnTo>
                  <a:lnTo>
                    <a:pt x="103813" y="346787"/>
                  </a:lnTo>
                  <a:lnTo>
                    <a:pt x="124469" y="344494"/>
                  </a:lnTo>
                  <a:lnTo>
                    <a:pt x="187349" y="358754"/>
                  </a:lnTo>
                  <a:lnTo>
                    <a:pt x="229440" y="377857"/>
                  </a:lnTo>
                  <a:lnTo>
                    <a:pt x="292606" y="421432"/>
                  </a:lnTo>
                  <a:lnTo>
                    <a:pt x="324191" y="431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06114" y="4527253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3119" y="48931"/>
                  </a:lnTo>
                  <a:lnTo>
                    <a:pt x="8333" y="103016"/>
                  </a:lnTo>
                  <a:lnTo>
                    <a:pt x="12997" y="158425"/>
                  </a:lnTo>
                  <a:lnTo>
                    <a:pt x="25054" y="214178"/>
                  </a:lnTo>
                  <a:lnTo>
                    <a:pt x="31465" y="270251"/>
                  </a:lnTo>
                  <a:lnTo>
                    <a:pt x="42783" y="332627"/>
                  </a:lnTo>
                  <a:lnTo>
                    <a:pt x="49721" y="385166"/>
                  </a:lnTo>
                  <a:lnTo>
                    <a:pt x="51777" y="424130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16684" y="4916808"/>
              <a:ext cx="52366" cy="357970"/>
            </a:xfrm>
            <a:custGeom>
              <a:avLst/>
              <a:gdLst/>
              <a:ahLst/>
              <a:cxnLst/>
              <a:rect l="0" t="0" r="0" b="0"/>
              <a:pathLst>
                <a:path w="52366" h="357970">
                  <a:moveTo>
                    <a:pt x="0" y="0"/>
                  </a:moveTo>
                  <a:lnTo>
                    <a:pt x="23719" y="43962"/>
                  </a:lnTo>
                  <a:lnTo>
                    <a:pt x="42002" y="103333"/>
                  </a:lnTo>
                  <a:lnTo>
                    <a:pt x="49490" y="145651"/>
                  </a:lnTo>
                  <a:lnTo>
                    <a:pt x="51708" y="199524"/>
                  </a:lnTo>
                  <a:lnTo>
                    <a:pt x="52365" y="249411"/>
                  </a:lnTo>
                  <a:lnTo>
                    <a:pt x="50180" y="276966"/>
                  </a:lnTo>
                  <a:lnTo>
                    <a:pt x="23317" y="32703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80185" y="4622010"/>
              <a:ext cx="31298" cy="473783"/>
            </a:xfrm>
            <a:custGeom>
              <a:avLst/>
              <a:gdLst/>
              <a:ahLst/>
              <a:cxnLst/>
              <a:rect l="0" t="0" r="0" b="0"/>
              <a:pathLst>
                <a:path w="31298" h="473783">
                  <a:moveTo>
                    <a:pt x="10240" y="0"/>
                  </a:moveTo>
                  <a:lnTo>
                    <a:pt x="1174" y="58617"/>
                  </a:lnTo>
                  <a:lnTo>
                    <a:pt x="0" y="116300"/>
                  </a:lnTo>
                  <a:lnTo>
                    <a:pt x="966" y="176269"/>
                  </a:lnTo>
                  <a:lnTo>
                    <a:pt x="6972" y="226403"/>
                  </a:lnTo>
                  <a:lnTo>
                    <a:pt x="9272" y="276613"/>
                  </a:lnTo>
                  <a:lnTo>
                    <a:pt x="13168" y="336093"/>
                  </a:lnTo>
                  <a:lnTo>
                    <a:pt x="18516" y="385022"/>
                  </a:lnTo>
                  <a:lnTo>
                    <a:pt x="25912" y="447671"/>
                  </a:lnTo>
                  <a:lnTo>
                    <a:pt x="31297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03499" y="4600953"/>
              <a:ext cx="197455" cy="296210"/>
            </a:xfrm>
            <a:custGeom>
              <a:avLst/>
              <a:gdLst/>
              <a:ahLst/>
              <a:cxnLst/>
              <a:rect l="0" t="0" r="0" b="0"/>
              <a:pathLst>
                <a:path w="197455" h="296210">
                  <a:moveTo>
                    <a:pt x="197454" y="231627"/>
                  </a:moveTo>
                  <a:lnTo>
                    <a:pt x="158936" y="233966"/>
                  </a:lnTo>
                  <a:lnTo>
                    <a:pt x="101935" y="260308"/>
                  </a:lnTo>
                  <a:lnTo>
                    <a:pt x="44365" y="291830"/>
                  </a:lnTo>
                  <a:lnTo>
                    <a:pt x="20620" y="296209"/>
                  </a:lnTo>
                  <a:lnTo>
                    <a:pt x="9375" y="295738"/>
                  </a:lnTo>
                  <a:lnTo>
                    <a:pt x="3048" y="289576"/>
                  </a:lnTo>
                  <a:lnTo>
                    <a:pt x="0" y="279618"/>
                  </a:lnTo>
                  <a:lnTo>
                    <a:pt x="1299" y="240777"/>
                  </a:lnTo>
                  <a:lnTo>
                    <a:pt x="17807" y="180142"/>
                  </a:lnTo>
                  <a:lnTo>
                    <a:pt x="36363" y="120245"/>
                  </a:lnTo>
                  <a:lnTo>
                    <a:pt x="61345" y="63353"/>
                  </a:lnTo>
                  <a:lnTo>
                    <a:pt x="921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79833" y="4640584"/>
              <a:ext cx="468603" cy="551699"/>
            </a:xfrm>
            <a:custGeom>
              <a:avLst/>
              <a:gdLst/>
              <a:ahLst/>
              <a:cxnLst/>
              <a:rect l="0" t="0" r="0" b="0"/>
              <a:pathLst>
                <a:path w="468603" h="551699">
                  <a:moveTo>
                    <a:pt x="57990" y="23540"/>
                  </a:moveTo>
                  <a:lnTo>
                    <a:pt x="23244" y="86968"/>
                  </a:lnTo>
                  <a:lnTo>
                    <a:pt x="12340" y="111354"/>
                  </a:lnTo>
                  <a:lnTo>
                    <a:pt x="12349" y="110158"/>
                  </a:lnTo>
                  <a:lnTo>
                    <a:pt x="30139" y="64016"/>
                  </a:lnTo>
                  <a:lnTo>
                    <a:pt x="55219" y="23216"/>
                  </a:lnTo>
                  <a:lnTo>
                    <a:pt x="71966" y="8578"/>
                  </a:lnTo>
                  <a:lnTo>
                    <a:pt x="81346" y="3037"/>
                  </a:lnTo>
                  <a:lnTo>
                    <a:pt x="104245" y="0"/>
                  </a:lnTo>
                  <a:lnTo>
                    <a:pt x="116903" y="828"/>
                  </a:lnTo>
                  <a:lnTo>
                    <a:pt x="127682" y="6059"/>
                  </a:lnTo>
                  <a:lnTo>
                    <a:pt x="145896" y="24349"/>
                  </a:lnTo>
                  <a:lnTo>
                    <a:pt x="175483" y="75389"/>
                  </a:lnTo>
                  <a:lnTo>
                    <a:pt x="188600" y="124820"/>
                  </a:lnTo>
                  <a:lnTo>
                    <a:pt x="193006" y="184571"/>
                  </a:lnTo>
                  <a:lnTo>
                    <a:pt x="194036" y="230030"/>
                  </a:lnTo>
                  <a:lnTo>
                    <a:pt x="189027" y="279304"/>
                  </a:lnTo>
                  <a:lnTo>
                    <a:pt x="180134" y="332899"/>
                  </a:lnTo>
                  <a:lnTo>
                    <a:pt x="166649" y="395910"/>
                  </a:lnTo>
                  <a:lnTo>
                    <a:pt x="155047" y="431009"/>
                  </a:lnTo>
                  <a:lnTo>
                    <a:pt x="123303" y="487596"/>
                  </a:lnTo>
                  <a:lnTo>
                    <a:pt x="87919" y="525947"/>
                  </a:lnTo>
                  <a:lnTo>
                    <a:pt x="66613" y="540460"/>
                  </a:lnTo>
                  <a:lnTo>
                    <a:pt x="41546" y="550810"/>
                  </a:lnTo>
                  <a:lnTo>
                    <a:pt x="30650" y="551698"/>
                  </a:lnTo>
                  <a:lnTo>
                    <a:pt x="12304" y="546446"/>
                  </a:lnTo>
                  <a:lnTo>
                    <a:pt x="6476" y="539430"/>
                  </a:lnTo>
                  <a:lnTo>
                    <a:pt x="0" y="519156"/>
                  </a:lnTo>
                  <a:lnTo>
                    <a:pt x="1944" y="481435"/>
                  </a:lnTo>
                  <a:lnTo>
                    <a:pt x="16353" y="421184"/>
                  </a:lnTo>
                  <a:lnTo>
                    <a:pt x="19703" y="407959"/>
                  </a:lnTo>
                  <a:lnTo>
                    <a:pt x="25447" y="397973"/>
                  </a:lnTo>
                  <a:lnTo>
                    <a:pt x="64190" y="363588"/>
                  </a:lnTo>
                  <a:lnTo>
                    <a:pt x="88042" y="355996"/>
                  </a:lnTo>
                  <a:lnTo>
                    <a:pt x="145425" y="351123"/>
                  </a:lnTo>
                  <a:lnTo>
                    <a:pt x="202990" y="366971"/>
                  </a:lnTo>
                  <a:lnTo>
                    <a:pt x="266353" y="395751"/>
                  </a:lnTo>
                  <a:lnTo>
                    <a:pt x="318687" y="423707"/>
                  </a:lnTo>
                  <a:lnTo>
                    <a:pt x="379753" y="447348"/>
                  </a:lnTo>
                  <a:lnTo>
                    <a:pt x="425118" y="460288"/>
                  </a:lnTo>
                  <a:lnTo>
                    <a:pt x="468602" y="4657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07521" y="200041"/>
            <a:ext cx="808500" cy="486953"/>
            <a:chOff x="307521" y="200041"/>
            <a:chExt cx="808500" cy="486953"/>
          </a:xfrm>
        </p:grpSpPr>
        <p:sp>
          <p:nvSpPr>
            <p:cNvPr id="2" name="Freeform 1"/>
            <p:cNvSpPr/>
            <p:nvPr/>
          </p:nvSpPr>
          <p:spPr>
            <a:xfrm>
              <a:off x="307521" y="200041"/>
              <a:ext cx="303132" cy="486953"/>
            </a:xfrm>
            <a:custGeom>
              <a:avLst/>
              <a:gdLst/>
              <a:ahLst/>
              <a:cxnLst/>
              <a:rect l="0" t="0" r="0" b="0"/>
              <a:pathLst>
                <a:path w="303132" h="486953">
                  <a:moveTo>
                    <a:pt x="8333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6998" y="161870"/>
                  </a:lnTo>
                  <a:lnTo>
                    <a:pt x="13527" y="216677"/>
                  </a:lnTo>
                  <a:lnTo>
                    <a:pt x="17281" y="275550"/>
                  </a:lnTo>
                  <a:lnTo>
                    <a:pt x="23983" y="337448"/>
                  </a:lnTo>
                  <a:lnTo>
                    <a:pt x="27788" y="394653"/>
                  </a:lnTo>
                  <a:lnTo>
                    <a:pt x="36310" y="450743"/>
                  </a:lnTo>
                  <a:lnTo>
                    <a:pt x="38315" y="477971"/>
                  </a:lnTo>
                  <a:lnTo>
                    <a:pt x="41189" y="484763"/>
                  </a:lnTo>
                  <a:lnTo>
                    <a:pt x="45445" y="486952"/>
                  </a:lnTo>
                  <a:lnTo>
                    <a:pt x="50622" y="486072"/>
                  </a:lnTo>
                  <a:lnTo>
                    <a:pt x="105862" y="456903"/>
                  </a:lnTo>
                  <a:lnTo>
                    <a:pt x="156973" y="445448"/>
                  </a:lnTo>
                  <a:lnTo>
                    <a:pt x="217719" y="442839"/>
                  </a:lnTo>
                  <a:lnTo>
                    <a:pt x="274128" y="442324"/>
                  </a:lnTo>
                  <a:lnTo>
                    <a:pt x="30313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3823" y="52642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389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0360" y="479747"/>
              <a:ext cx="123484" cy="173020"/>
            </a:xfrm>
            <a:custGeom>
              <a:avLst/>
              <a:gdLst/>
              <a:ahLst/>
              <a:cxnLst/>
              <a:rect l="0" t="0" r="0" b="0"/>
              <a:pathLst>
                <a:path w="123484" h="173020">
                  <a:moveTo>
                    <a:pt x="114562" y="15092"/>
                  </a:moveTo>
                  <a:lnTo>
                    <a:pt x="70599" y="438"/>
                  </a:lnTo>
                  <a:lnTo>
                    <a:pt x="50569" y="0"/>
                  </a:lnTo>
                  <a:lnTo>
                    <a:pt x="29969" y="4875"/>
                  </a:lnTo>
                  <a:lnTo>
                    <a:pt x="9115" y="14840"/>
                  </a:lnTo>
                  <a:lnTo>
                    <a:pt x="3320" y="21943"/>
                  </a:lnTo>
                  <a:lnTo>
                    <a:pt x="626" y="30188"/>
                  </a:lnTo>
                  <a:lnTo>
                    <a:pt x="0" y="39194"/>
                  </a:lnTo>
                  <a:lnTo>
                    <a:pt x="5544" y="55440"/>
                  </a:lnTo>
                  <a:lnTo>
                    <a:pt x="10298" y="63047"/>
                  </a:lnTo>
                  <a:lnTo>
                    <a:pt x="18146" y="68119"/>
                  </a:lnTo>
                  <a:lnTo>
                    <a:pt x="81507" y="86948"/>
                  </a:lnTo>
                  <a:lnTo>
                    <a:pt x="120925" y="117549"/>
                  </a:lnTo>
                  <a:lnTo>
                    <a:pt x="123483" y="125511"/>
                  </a:lnTo>
                  <a:lnTo>
                    <a:pt x="120087" y="143716"/>
                  </a:lnTo>
                  <a:lnTo>
                    <a:pt x="114736" y="151144"/>
                  </a:lnTo>
                  <a:lnTo>
                    <a:pt x="99431" y="162517"/>
                  </a:lnTo>
                  <a:lnTo>
                    <a:pt x="65495" y="169908"/>
                  </a:lnTo>
                  <a:lnTo>
                    <a:pt x="19805" y="173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1264" y="32638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25" y="207924"/>
                  </a:lnTo>
                  <a:lnTo>
                    <a:pt x="5" y="26836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94922" y="452725"/>
              <a:ext cx="221099" cy="10096"/>
            </a:xfrm>
            <a:custGeom>
              <a:avLst/>
              <a:gdLst/>
              <a:ahLst/>
              <a:cxnLst/>
              <a:rect l="0" t="0" r="0" b="0"/>
              <a:pathLst>
                <a:path w="221099" h="10096">
                  <a:moveTo>
                    <a:pt x="221098" y="0"/>
                  </a:moveTo>
                  <a:lnTo>
                    <a:pt x="162481" y="0"/>
                  </a:lnTo>
                  <a:lnTo>
                    <a:pt x="102765" y="8333"/>
                  </a:lnTo>
                  <a:lnTo>
                    <a:pt x="48635" y="10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032000" y="193172"/>
            <a:ext cx="1621389" cy="480652"/>
            <a:chOff x="2032000" y="193172"/>
            <a:chExt cx="1621389" cy="480652"/>
          </a:xfrm>
        </p:grpSpPr>
        <p:sp>
          <p:nvSpPr>
            <p:cNvPr id="9" name="Freeform 8"/>
            <p:cNvSpPr/>
            <p:nvPr/>
          </p:nvSpPr>
          <p:spPr>
            <a:xfrm>
              <a:off x="2084783" y="193172"/>
              <a:ext cx="178844" cy="480652"/>
            </a:xfrm>
            <a:custGeom>
              <a:avLst/>
              <a:gdLst/>
              <a:ahLst/>
              <a:cxnLst/>
              <a:rect l="0" t="0" r="0" b="0"/>
              <a:pathLst>
                <a:path w="178844" h="480652">
                  <a:moveTo>
                    <a:pt x="41973" y="480651"/>
                  </a:moveTo>
                  <a:lnTo>
                    <a:pt x="33640" y="443173"/>
                  </a:lnTo>
                  <a:lnTo>
                    <a:pt x="26289" y="391750"/>
                  </a:lnTo>
                  <a:lnTo>
                    <a:pt x="20808" y="335362"/>
                  </a:lnTo>
                  <a:lnTo>
                    <a:pt x="13995" y="286174"/>
                  </a:lnTo>
                  <a:lnTo>
                    <a:pt x="7981" y="223391"/>
                  </a:lnTo>
                  <a:lnTo>
                    <a:pt x="1463" y="170911"/>
                  </a:lnTo>
                  <a:lnTo>
                    <a:pt x="334" y="123844"/>
                  </a:lnTo>
                  <a:lnTo>
                    <a:pt x="0" y="72854"/>
                  </a:lnTo>
                  <a:lnTo>
                    <a:pt x="5490" y="31879"/>
                  </a:lnTo>
                  <a:lnTo>
                    <a:pt x="11802" y="22373"/>
                  </a:lnTo>
                  <a:lnTo>
                    <a:pt x="31293" y="8690"/>
                  </a:lnTo>
                  <a:lnTo>
                    <a:pt x="68574" y="0"/>
                  </a:lnTo>
                  <a:lnTo>
                    <a:pt x="128664" y="8275"/>
                  </a:lnTo>
                  <a:lnTo>
                    <a:pt x="159686" y="17814"/>
                  </a:lnTo>
                  <a:lnTo>
                    <a:pt x="178843" y="27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2000" y="463253"/>
              <a:ext cx="168456" cy="1"/>
            </a:xfrm>
            <a:custGeom>
              <a:avLst/>
              <a:gdLst/>
              <a:ahLst/>
              <a:cxnLst/>
              <a:rect l="0" t="0" r="0" b="0"/>
              <a:pathLst>
                <a:path w="168456" h="1">
                  <a:moveTo>
                    <a:pt x="168455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3521" y="493994"/>
              <a:ext cx="186449" cy="169302"/>
            </a:xfrm>
            <a:custGeom>
              <a:avLst/>
              <a:gdLst/>
              <a:ahLst/>
              <a:cxnLst/>
              <a:rect l="0" t="0" r="0" b="0"/>
              <a:pathLst>
                <a:path w="186449" h="169302">
                  <a:moveTo>
                    <a:pt x="102220" y="95601"/>
                  </a:moveTo>
                  <a:lnTo>
                    <a:pt x="107809" y="78834"/>
                  </a:lnTo>
                  <a:lnTo>
                    <a:pt x="107433" y="61243"/>
                  </a:lnTo>
                  <a:lnTo>
                    <a:pt x="97660" y="21354"/>
                  </a:lnTo>
                  <a:lnTo>
                    <a:pt x="92161" y="13348"/>
                  </a:lnTo>
                  <a:lnTo>
                    <a:pt x="76692" y="1332"/>
                  </a:lnTo>
                  <a:lnTo>
                    <a:pt x="67654" y="0"/>
                  </a:lnTo>
                  <a:lnTo>
                    <a:pt x="48252" y="4759"/>
                  </a:lnTo>
                  <a:lnTo>
                    <a:pt x="23188" y="20592"/>
                  </a:lnTo>
                  <a:lnTo>
                    <a:pt x="11332" y="36528"/>
                  </a:lnTo>
                  <a:lnTo>
                    <a:pt x="3334" y="56478"/>
                  </a:lnTo>
                  <a:lnTo>
                    <a:pt x="0" y="92848"/>
                  </a:lnTo>
                  <a:lnTo>
                    <a:pt x="3366" y="115435"/>
                  </a:lnTo>
                  <a:lnTo>
                    <a:pt x="15001" y="134052"/>
                  </a:lnTo>
                  <a:lnTo>
                    <a:pt x="23017" y="142292"/>
                  </a:lnTo>
                  <a:lnTo>
                    <a:pt x="33040" y="146616"/>
                  </a:lnTo>
                  <a:lnTo>
                    <a:pt x="56655" y="148300"/>
                  </a:lnTo>
                  <a:lnTo>
                    <a:pt x="76509" y="142030"/>
                  </a:lnTo>
                  <a:lnTo>
                    <a:pt x="85080" y="137082"/>
                  </a:lnTo>
                  <a:lnTo>
                    <a:pt x="97721" y="122226"/>
                  </a:lnTo>
                  <a:lnTo>
                    <a:pt x="106070" y="102755"/>
                  </a:lnTo>
                  <a:lnTo>
                    <a:pt x="110769" y="74844"/>
                  </a:lnTo>
                  <a:lnTo>
                    <a:pt x="122150" y="117209"/>
                  </a:lnTo>
                  <a:lnTo>
                    <a:pt x="152129" y="154873"/>
                  </a:lnTo>
                  <a:lnTo>
                    <a:pt x="165735" y="162889"/>
                  </a:lnTo>
                  <a:lnTo>
                    <a:pt x="186448" y="169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4487" y="502349"/>
              <a:ext cx="152881" cy="153503"/>
            </a:xfrm>
            <a:custGeom>
              <a:avLst/>
              <a:gdLst/>
              <a:ahLst/>
              <a:cxnLst/>
              <a:rect l="0" t="0" r="0" b="0"/>
              <a:pathLst>
                <a:path w="152881" h="153503">
                  <a:moveTo>
                    <a:pt x="89710" y="13547"/>
                  </a:moveTo>
                  <a:lnTo>
                    <a:pt x="72942" y="2368"/>
                  </a:lnTo>
                  <a:lnTo>
                    <a:pt x="52231" y="0"/>
                  </a:lnTo>
                  <a:lnTo>
                    <a:pt x="29769" y="4016"/>
                  </a:lnTo>
                  <a:lnTo>
                    <a:pt x="11986" y="13601"/>
                  </a:lnTo>
                  <a:lnTo>
                    <a:pt x="6309" y="21771"/>
                  </a:lnTo>
                  <a:lnTo>
                    <a:pt x="0" y="43328"/>
                  </a:lnTo>
                  <a:lnTo>
                    <a:pt x="2038" y="76183"/>
                  </a:lnTo>
                  <a:lnTo>
                    <a:pt x="15640" y="108145"/>
                  </a:lnTo>
                  <a:lnTo>
                    <a:pt x="34488" y="134253"/>
                  </a:lnTo>
                  <a:lnTo>
                    <a:pt x="60479" y="151217"/>
                  </a:lnTo>
                  <a:lnTo>
                    <a:pt x="80228" y="153502"/>
                  </a:lnTo>
                  <a:lnTo>
                    <a:pt x="100703" y="149449"/>
                  </a:lnTo>
                  <a:lnTo>
                    <a:pt x="136205" y="130902"/>
                  </a:lnTo>
                  <a:lnTo>
                    <a:pt x="152880" y="118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90010" y="252683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8431"/>
                  </a:lnTo>
                  <a:lnTo>
                    <a:pt x="3120" y="272951"/>
                  </a:lnTo>
                  <a:lnTo>
                    <a:pt x="8333" y="323030"/>
                  </a:lnTo>
                  <a:lnTo>
                    <a:pt x="9878" y="361265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84725" y="40008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5" y="5590"/>
                  </a:lnTo>
                  <a:lnTo>
                    <a:pt x="84828" y="21331"/>
                  </a:lnTo>
                  <a:lnTo>
                    <a:pt x="2422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50051" y="512951"/>
              <a:ext cx="135586" cy="147042"/>
            </a:xfrm>
            <a:custGeom>
              <a:avLst/>
              <a:gdLst/>
              <a:ahLst/>
              <a:cxnLst/>
              <a:rect l="0" t="0" r="0" b="0"/>
              <a:pathLst>
                <a:path w="135586" h="147042">
                  <a:moveTo>
                    <a:pt x="108415" y="24002"/>
                  </a:moveTo>
                  <a:lnTo>
                    <a:pt x="90434" y="8361"/>
                  </a:lnTo>
                  <a:lnTo>
                    <a:pt x="73517" y="283"/>
                  </a:lnTo>
                  <a:lnTo>
                    <a:pt x="64093" y="0"/>
                  </a:lnTo>
                  <a:lnTo>
                    <a:pt x="44263" y="5926"/>
                  </a:lnTo>
                  <a:lnTo>
                    <a:pt x="26870" y="19477"/>
                  </a:lnTo>
                  <a:lnTo>
                    <a:pt x="12511" y="37199"/>
                  </a:lnTo>
                  <a:lnTo>
                    <a:pt x="2230" y="56773"/>
                  </a:lnTo>
                  <a:lnTo>
                    <a:pt x="0" y="77171"/>
                  </a:lnTo>
                  <a:lnTo>
                    <a:pt x="8101" y="118862"/>
                  </a:lnTo>
                  <a:lnTo>
                    <a:pt x="13463" y="127017"/>
                  </a:lnTo>
                  <a:lnTo>
                    <a:pt x="28779" y="139196"/>
                  </a:lnTo>
                  <a:lnTo>
                    <a:pt x="62722" y="147041"/>
                  </a:lnTo>
                  <a:lnTo>
                    <a:pt x="85768" y="142637"/>
                  </a:lnTo>
                  <a:lnTo>
                    <a:pt x="115353" y="127003"/>
                  </a:lnTo>
                  <a:lnTo>
                    <a:pt x="123569" y="120745"/>
                  </a:lnTo>
                  <a:lnTo>
                    <a:pt x="132697" y="101314"/>
                  </a:lnTo>
                  <a:lnTo>
                    <a:pt x="135585" y="77080"/>
                  </a:lnTo>
                  <a:lnTo>
                    <a:pt x="130633" y="40639"/>
                  </a:lnTo>
                  <a:lnTo>
                    <a:pt x="118943" y="134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68994" y="473782"/>
              <a:ext cx="157929" cy="153141"/>
            </a:xfrm>
            <a:custGeom>
              <a:avLst/>
              <a:gdLst/>
              <a:ahLst/>
              <a:cxnLst/>
              <a:rect l="0" t="0" r="0" b="0"/>
              <a:pathLst>
                <a:path w="157929" h="153141">
                  <a:moveTo>
                    <a:pt x="0" y="52642"/>
                  </a:moveTo>
                  <a:lnTo>
                    <a:pt x="34747" y="106517"/>
                  </a:lnTo>
                  <a:lnTo>
                    <a:pt x="61234" y="152500"/>
                  </a:lnTo>
                  <a:lnTo>
                    <a:pt x="64219" y="153140"/>
                  </a:lnTo>
                  <a:lnTo>
                    <a:pt x="65040" y="148886"/>
                  </a:lnTo>
                  <a:lnTo>
                    <a:pt x="51883" y="85629"/>
                  </a:lnTo>
                  <a:lnTo>
                    <a:pt x="47626" y="63794"/>
                  </a:lnTo>
                  <a:lnTo>
                    <a:pt x="49633" y="42391"/>
                  </a:lnTo>
                  <a:lnTo>
                    <a:pt x="57544" y="24300"/>
                  </a:lnTo>
                  <a:lnTo>
                    <a:pt x="62930" y="16200"/>
                  </a:lnTo>
                  <a:lnTo>
                    <a:pt x="71199" y="10800"/>
                  </a:lnTo>
                  <a:lnTo>
                    <a:pt x="105194" y="320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39298" y="463253"/>
              <a:ext cx="146914" cy="171670"/>
            </a:xfrm>
            <a:custGeom>
              <a:avLst/>
              <a:gdLst/>
              <a:ahLst/>
              <a:cxnLst/>
              <a:rect l="0" t="0" r="0" b="0"/>
              <a:pathLst>
                <a:path w="146914" h="171670">
                  <a:moveTo>
                    <a:pt x="113966" y="0"/>
                  </a:moveTo>
                  <a:lnTo>
                    <a:pt x="55349" y="0"/>
                  </a:lnTo>
                  <a:lnTo>
                    <a:pt x="34881" y="6239"/>
                  </a:lnTo>
                  <a:lnTo>
                    <a:pt x="2678" y="29309"/>
                  </a:lnTo>
                  <a:lnTo>
                    <a:pt x="0" y="37087"/>
                  </a:lnTo>
                  <a:lnTo>
                    <a:pt x="3263" y="55088"/>
                  </a:lnTo>
                  <a:lnTo>
                    <a:pt x="8578" y="62462"/>
                  </a:lnTo>
                  <a:lnTo>
                    <a:pt x="23843" y="73774"/>
                  </a:lnTo>
                  <a:lnTo>
                    <a:pt x="57757" y="86720"/>
                  </a:lnTo>
                  <a:lnTo>
                    <a:pt x="118710" y="99938"/>
                  </a:lnTo>
                  <a:lnTo>
                    <a:pt x="127657" y="105230"/>
                  </a:lnTo>
                  <a:lnTo>
                    <a:pt x="140718" y="120468"/>
                  </a:lnTo>
                  <a:lnTo>
                    <a:pt x="145839" y="129445"/>
                  </a:lnTo>
                  <a:lnTo>
                    <a:pt x="146913" y="137770"/>
                  </a:lnTo>
                  <a:lnTo>
                    <a:pt x="141867" y="153258"/>
                  </a:lnTo>
                  <a:lnTo>
                    <a:pt x="125587" y="164821"/>
                  </a:lnTo>
                  <a:lnTo>
                    <a:pt x="114694" y="169542"/>
                  </a:lnTo>
                  <a:lnTo>
                    <a:pt x="90113" y="171669"/>
                  </a:lnTo>
                  <a:lnTo>
                    <a:pt x="56205" y="166289"/>
                  </a:lnTo>
                  <a:lnTo>
                    <a:pt x="29738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30376" y="494839"/>
              <a:ext cx="157167" cy="171484"/>
            </a:xfrm>
            <a:custGeom>
              <a:avLst/>
              <a:gdLst/>
              <a:ahLst/>
              <a:cxnLst/>
              <a:rect l="0" t="0" r="0" b="0"/>
              <a:pathLst>
                <a:path w="157167" h="171484">
                  <a:moveTo>
                    <a:pt x="112442" y="0"/>
                  </a:moveTo>
                  <a:lnTo>
                    <a:pt x="69750" y="3119"/>
                  </a:lnTo>
                  <a:lnTo>
                    <a:pt x="38571" y="14572"/>
                  </a:lnTo>
                  <a:lnTo>
                    <a:pt x="28100" y="20243"/>
                  </a:lnTo>
                  <a:lnTo>
                    <a:pt x="13346" y="39023"/>
                  </a:lnTo>
                  <a:lnTo>
                    <a:pt x="4059" y="62967"/>
                  </a:lnTo>
                  <a:lnTo>
                    <a:pt x="0" y="101585"/>
                  </a:lnTo>
                  <a:lnTo>
                    <a:pt x="3196" y="124697"/>
                  </a:lnTo>
                  <a:lnTo>
                    <a:pt x="14755" y="143548"/>
                  </a:lnTo>
                  <a:lnTo>
                    <a:pt x="31591" y="158556"/>
                  </a:lnTo>
                  <a:lnTo>
                    <a:pt x="50772" y="169125"/>
                  </a:lnTo>
                  <a:lnTo>
                    <a:pt x="74115" y="171483"/>
                  </a:lnTo>
                  <a:lnTo>
                    <a:pt x="98917" y="167461"/>
                  </a:lnTo>
                  <a:lnTo>
                    <a:pt x="121639" y="157875"/>
                  </a:lnTo>
                  <a:lnTo>
                    <a:pt x="137197" y="142696"/>
                  </a:lnTo>
                  <a:lnTo>
                    <a:pt x="156716" y="104356"/>
                  </a:lnTo>
                  <a:lnTo>
                    <a:pt x="157166" y="94137"/>
                  </a:lnTo>
                  <a:lnTo>
                    <a:pt x="151427" y="73424"/>
                  </a:lnTo>
                  <a:lnTo>
                    <a:pt x="135041" y="42032"/>
                  </a:lnTo>
                  <a:lnTo>
                    <a:pt x="10191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12228" y="239418"/>
              <a:ext cx="141161" cy="423878"/>
            </a:xfrm>
            <a:custGeom>
              <a:avLst/>
              <a:gdLst/>
              <a:ahLst/>
              <a:cxnLst/>
              <a:rect l="0" t="0" r="0" b="0"/>
              <a:pathLst>
                <a:path w="141161" h="423878">
                  <a:moveTo>
                    <a:pt x="67461" y="423877"/>
                  </a:moveTo>
                  <a:lnTo>
                    <a:pt x="64341" y="381185"/>
                  </a:lnTo>
                  <a:lnTo>
                    <a:pt x="49503" y="327874"/>
                  </a:lnTo>
                  <a:lnTo>
                    <a:pt x="35794" y="272419"/>
                  </a:lnTo>
                  <a:lnTo>
                    <a:pt x="25323" y="222633"/>
                  </a:lnTo>
                  <a:lnTo>
                    <a:pt x="14811" y="170837"/>
                  </a:lnTo>
                  <a:lnTo>
                    <a:pt x="4287" y="118445"/>
                  </a:lnTo>
                  <a:lnTo>
                    <a:pt x="0" y="68996"/>
                  </a:lnTo>
                  <a:lnTo>
                    <a:pt x="4723" y="41544"/>
                  </a:lnTo>
                  <a:lnTo>
                    <a:pt x="14621" y="21544"/>
                  </a:lnTo>
                  <a:lnTo>
                    <a:pt x="29938" y="7976"/>
                  </a:lnTo>
                  <a:lnTo>
                    <a:pt x="38937" y="2720"/>
                  </a:lnTo>
                  <a:lnTo>
                    <a:pt x="58293" y="0"/>
                  </a:lnTo>
                  <a:lnTo>
                    <a:pt x="99315" y="7786"/>
                  </a:lnTo>
                  <a:lnTo>
                    <a:pt x="141160" y="34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84932" y="48431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4250" y="5590"/>
                  </a:lnTo>
                  <a:lnTo>
                    <a:pt x="1169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305533" y="326383"/>
            <a:ext cx="547483" cy="357970"/>
            <a:chOff x="1305533" y="326383"/>
            <a:chExt cx="547483" cy="357970"/>
          </a:xfrm>
        </p:grpSpPr>
        <p:sp>
          <p:nvSpPr>
            <p:cNvPr id="22" name="Freeform 21"/>
            <p:cNvSpPr/>
            <p:nvPr/>
          </p:nvSpPr>
          <p:spPr>
            <a:xfrm>
              <a:off x="1368704" y="326383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19792" y="166175"/>
                  </a:lnTo>
                  <a:lnTo>
                    <a:pt x="20682" y="215483"/>
                  </a:lnTo>
                  <a:lnTo>
                    <a:pt x="20946" y="265968"/>
                  </a:lnTo>
                  <a:lnTo>
                    <a:pt x="24155" y="322422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05533" y="4737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27846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63461" y="326383"/>
              <a:ext cx="189514" cy="335958"/>
            </a:xfrm>
            <a:custGeom>
              <a:avLst/>
              <a:gdLst/>
              <a:ahLst/>
              <a:cxnLst/>
              <a:rect l="0" t="0" r="0" b="0"/>
              <a:pathLst>
                <a:path w="189514" h="335958">
                  <a:moveTo>
                    <a:pt x="0" y="0"/>
                  </a:moveTo>
                  <a:lnTo>
                    <a:pt x="23719" y="43963"/>
                  </a:lnTo>
                  <a:lnTo>
                    <a:pt x="33669" y="106453"/>
                  </a:lnTo>
                  <a:lnTo>
                    <a:pt x="49407" y="168393"/>
                  </a:lnTo>
                  <a:lnTo>
                    <a:pt x="60105" y="224899"/>
                  </a:lnTo>
                  <a:lnTo>
                    <a:pt x="68154" y="286450"/>
                  </a:lnTo>
                  <a:lnTo>
                    <a:pt x="72056" y="329499"/>
                  </a:lnTo>
                  <a:lnTo>
                    <a:pt x="71434" y="335479"/>
                  </a:lnTo>
                  <a:lnTo>
                    <a:pt x="69850" y="335957"/>
                  </a:lnTo>
                  <a:lnTo>
                    <a:pt x="64969" y="327129"/>
                  </a:lnTo>
                  <a:lnTo>
                    <a:pt x="56815" y="301258"/>
                  </a:lnTo>
                  <a:lnTo>
                    <a:pt x="55048" y="265646"/>
                  </a:lnTo>
                  <a:lnTo>
                    <a:pt x="58781" y="243237"/>
                  </a:lnTo>
                  <a:lnTo>
                    <a:pt x="67459" y="224699"/>
                  </a:lnTo>
                  <a:lnTo>
                    <a:pt x="73048" y="216480"/>
                  </a:lnTo>
                  <a:lnTo>
                    <a:pt x="88618" y="204228"/>
                  </a:lnTo>
                  <a:lnTo>
                    <a:pt x="97683" y="199323"/>
                  </a:lnTo>
                  <a:lnTo>
                    <a:pt x="106066" y="198393"/>
                  </a:lnTo>
                  <a:lnTo>
                    <a:pt x="121620" y="203598"/>
                  </a:lnTo>
                  <a:lnTo>
                    <a:pt x="143530" y="219683"/>
                  </a:lnTo>
                  <a:lnTo>
                    <a:pt x="159251" y="244855"/>
                  </a:lnTo>
                  <a:lnTo>
                    <a:pt x="182302" y="305563"/>
                  </a:lnTo>
                  <a:lnTo>
                    <a:pt x="189513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74031" y="463323"/>
              <a:ext cx="178985" cy="179316"/>
            </a:xfrm>
            <a:custGeom>
              <a:avLst/>
              <a:gdLst/>
              <a:ahLst/>
              <a:cxnLst/>
              <a:rect l="0" t="0" r="0" b="0"/>
              <a:pathLst>
                <a:path w="178985" h="179316">
                  <a:moveTo>
                    <a:pt x="0" y="115744"/>
                  </a:moveTo>
                  <a:lnTo>
                    <a:pt x="52705" y="96616"/>
                  </a:lnTo>
                  <a:lnTo>
                    <a:pt x="96382" y="65941"/>
                  </a:lnTo>
                  <a:lnTo>
                    <a:pt x="102859" y="56805"/>
                  </a:lnTo>
                  <a:lnTo>
                    <a:pt x="110056" y="34177"/>
                  </a:lnTo>
                  <a:lnTo>
                    <a:pt x="109635" y="23931"/>
                  </a:lnTo>
                  <a:lnTo>
                    <a:pt x="102929" y="6308"/>
                  </a:lnTo>
                  <a:lnTo>
                    <a:pt x="94355" y="1843"/>
                  </a:lnTo>
                  <a:lnTo>
                    <a:pt x="69232" y="0"/>
                  </a:lnTo>
                  <a:lnTo>
                    <a:pt x="47927" y="6201"/>
                  </a:lnTo>
                  <a:lnTo>
                    <a:pt x="30659" y="17925"/>
                  </a:lnTo>
                  <a:lnTo>
                    <a:pt x="15186" y="34834"/>
                  </a:lnTo>
                  <a:lnTo>
                    <a:pt x="9869" y="60287"/>
                  </a:lnTo>
                  <a:lnTo>
                    <a:pt x="12575" y="89926"/>
                  </a:lnTo>
                  <a:lnTo>
                    <a:pt x="21576" y="118697"/>
                  </a:lnTo>
                  <a:lnTo>
                    <a:pt x="36495" y="140843"/>
                  </a:lnTo>
                  <a:lnTo>
                    <a:pt x="69080" y="174124"/>
                  </a:lnTo>
                  <a:lnTo>
                    <a:pt x="78808" y="178061"/>
                  </a:lnTo>
                  <a:lnTo>
                    <a:pt x="102096" y="179315"/>
                  </a:lnTo>
                  <a:lnTo>
                    <a:pt x="151665" y="170588"/>
                  </a:lnTo>
                  <a:lnTo>
                    <a:pt x="178984" y="157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070016" y="246742"/>
            <a:ext cx="562523" cy="445018"/>
            <a:chOff x="4070016" y="246742"/>
            <a:chExt cx="562523" cy="445018"/>
          </a:xfrm>
        </p:grpSpPr>
        <p:sp>
          <p:nvSpPr>
            <p:cNvPr id="27" name="Freeform 26"/>
            <p:cNvSpPr/>
            <p:nvPr/>
          </p:nvSpPr>
          <p:spPr>
            <a:xfrm>
              <a:off x="4070016" y="246742"/>
              <a:ext cx="249549" cy="445018"/>
            </a:xfrm>
            <a:custGeom>
              <a:avLst/>
              <a:gdLst/>
              <a:ahLst/>
              <a:cxnLst/>
              <a:rect l="0" t="0" r="0" b="0"/>
              <a:pathLst>
                <a:path w="249549" h="445018">
                  <a:moveTo>
                    <a:pt x="36098" y="5941"/>
                  </a:moveTo>
                  <a:lnTo>
                    <a:pt x="20457" y="23922"/>
                  </a:lnTo>
                  <a:lnTo>
                    <a:pt x="0" y="72106"/>
                  </a:lnTo>
                  <a:lnTo>
                    <a:pt x="1727" y="61864"/>
                  </a:lnTo>
                  <a:lnTo>
                    <a:pt x="20773" y="26737"/>
                  </a:lnTo>
                  <a:lnTo>
                    <a:pt x="33576" y="10894"/>
                  </a:lnTo>
                  <a:lnTo>
                    <a:pt x="53304" y="2294"/>
                  </a:lnTo>
                  <a:lnTo>
                    <a:pt x="65116" y="0"/>
                  </a:lnTo>
                  <a:lnTo>
                    <a:pt x="75330" y="811"/>
                  </a:lnTo>
                  <a:lnTo>
                    <a:pt x="92919" y="7950"/>
                  </a:lnTo>
                  <a:lnTo>
                    <a:pt x="121564" y="30713"/>
                  </a:lnTo>
                  <a:lnTo>
                    <a:pt x="135694" y="52826"/>
                  </a:lnTo>
                  <a:lnTo>
                    <a:pt x="144703" y="78252"/>
                  </a:lnTo>
                  <a:lnTo>
                    <a:pt x="148708" y="105150"/>
                  </a:lnTo>
                  <a:lnTo>
                    <a:pt x="144248" y="126463"/>
                  </a:lnTo>
                  <a:lnTo>
                    <a:pt x="121873" y="172678"/>
                  </a:lnTo>
                  <a:lnTo>
                    <a:pt x="105806" y="184552"/>
                  </a:lnTo>
                  <a:lnTo>
                    <a:pt x="102457" y="185846"/>
                  </a:lnTo>
                  <a:lnTo>
                    <a:pt x="102564" y="184370"/>
                  </a:lnTo>
                  <a:lnTo>
                    <a:pt x="104975" y="181045"/>
                  </a:lnTo>
                  <a:lnTo>
                    <a:pt x="110092" y="179999"/>
                  </a:lnTo>
                  <a:lnTo>
                    <a:pt x="153337" y="189635"/>
                  </a:lnTo>
                  <a:lnTo>
                    <a:pt x="178330" y="204909"/>
                  </a:lnTo>
                  <a:lnTo>
                    <a:pt x="214864" y="241009"/>
                  </a:lnTo>
                  <a:lnTo>
                    <a:pt x="232955" y="270173"/>
                  </a:lnTo>
                  <a:lnTo>
                    <a:pt x="249548" y="317058"/>
                  </a:lnTo>
                  <a:lnTo>
                    <a:pt x="249341" y="357567"/>
                  </a:lnTo>
                  <a:lnTo>
                    <a:pt x="241871" y="393616"/>
                  </a:lnTo>
                  <a:lnTo>
                    <a:pt x="226659" y="420935"/>
                  </a:lnTo>
                  <a:lnTo>
                    <a:pt x="210869" y="433319"/>
                  </a:lnTo>
                  <a:lnTo>
                    <a:pt x="190983" y="441552"/>
                  </a:lnTo>
                  <a:lnTo>
                    <a:pt x="154649" y="445017"/>
                  </a:lnTo>
                  <a:lnTo>
                    <a:pt x="99629" y="433227"/>
                  </a:lnTo>
                  <a:lnTo>
                    <a:pt x="87730" y="426693"/>
                  </a:lnTo>
                  <a:lnTo>
                    <a:pt x="78212" y="416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81946" y="305326"/>
              <a:ext cx="161994" cy="333420"/>
            </a:xfrm>
            <a:custGeom>
              <a:avLst/>
              <a:gdLst/>
              <a:ahLst/>
              <a:cxnLst/>
              <a:rect l="0" t="0" r="0" b="0"/>
              <a:pathLst>
                <a:path w="161994" h="333420">
                  <a:moveTo>
                    <a:pt x="92665" y="0"/>
                  </a:moveTo>
                  <a:lnTo>
                    <a:pt x="81487" y="11178"/>
                  </a:lnTo>
                  <a:lnTo>
                    <a:pt x="52232" y="73217"/>
                  </a:lnTo>
                  <a:lnTo>
                    <a:pt x="30177" y="129398"/>
                  </a:lnTo>
                  <a:lnTo>
                    <a:pt x="15591" y="183098"/>
                  </a:lnTo>
                  <a:lnTo>
                    <a:pt x="2615" y="238765"/>
                  </a:lnTo>
                  <a:lnTo>
                    <a:pt x="0" y="266775"/>
                  </a:lnTo>
                  <a:lnTo>
                    <a:pt x="5077" y="291702"/>
                  </a:lnTo>
                  <a:lnTo>
                    <a:pt x="9707" y="303262"/>
                  </a:lnTo>
                  <a:lnTo>
                    <a:pt x="24209" y="319227"/>
                  </a:lnTo>
                  <a:lnTo>
                    <a:pt x="32990" y="325122"/>
                  </a:lnTo>
                  <a:lnTo>
                    <a:pt x="67705" y="333419"/>
                  </a:lnTo>
                  <a:lnTo>
                    <a:pt x="90930" y="329120"/>
                  </a:lnTo>
                  <a:lnTo>
                    <a:pt x="120617" y="313546"/>
                  </a:lnTo>
                  <a:lnTo>
                    <a:pt x="144231" y="290994"/>
                  </a:lnTo>
                  <a:lnTo>
                    <a:pt x="151609" y="281734"/>
                  </a:lnTo>
                  <a:lnTo>
                    <a:pt x="159807" y="258966"/>
                  </a:lnTo>
                  <a:lnTo>
                    <a:pt x="161993" y="246343"/>
                  </a:lnTo>
                  <a:lnTo>
                    <a:pt x="159941" y="235589"/>
                  </a:lnTo>
                  <a:lnTo>
                    <a:pt x="148301" y="217400"/>
                  </a:lnTo>
                  <a:lnTo>
                    <a:pt x="128311" y="207756"/>
                  </a:lnTo>
                  <a:lnTo>
                    <a:pt x="104998" y="204640"/>
                  </a:lnTo>
                  <a:lnTo>
                    <a:pt x="82939" y="207155"/>
                  </a:lnTo>
                  <a:lnTo>
                    <a:pt x="61436" y="218411"/>
                  </a:lnTo>
                  <a:lnTo>
                    <a:pt x="32719" y="244479"/>
                  </a:lnTo>
                  <a:lnTo>
                    <a:pt x="15632" y="268190"/>
                  </a:lnTo>
                  <a:lnTo>
                    <a:pt x="843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22010" y="6317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097441" y="1455643"/>
            <a:ext cx="3354070" cy="1439694"/>
            <a:chOff x="3097441" y="1455643"/>
            <a:chExt cx="3354070" cy="1439694"/>
          </a:xfrm>
        </p:grpSpPr>
        <p:sp>
          <p:nvSpPr>
            <p:cNvPr id="31" name="Freeform 30"/>
            <p:cNvSpPr/>
            <p:nvPr/>
          </p:nvSpPr>
          <p:spPr>
            <a:xfrm>
              <a:off x="3295419" y="1526632"/>
              <a:ext cx="18863" cy="494840"/>
            </a:xfrm>
            <a:custGeom>
              <a:avLst/>
              <a:gdLst/>
              <a:ahLst/>
              <a:cxnLst/>
              <a:rect l="0" t="0" r="0" b="0"/>
              <a:pathLst>
                <a:path w="18863" h="494840">
                  <a:moveTo>
                    <a:pt x="10529" y="0"/>
                  </a:moveTo>
                  <a:lnTo>
                    <a:pt x="10529" y="48931"/>
                  </a:lnTo>
                  <a:lnTo>
                    <a:pt x="13648" y="99896"/>
                  </a:lnTo>
                  <a:lnTo>
                    <a:pt x="18862" y="162569"/>
                  </a:lnTo>
                  <a:lnTo>
                    <a:pt x="17287" y="220524"/>
                  </a:lnTo>
                  <a:lnTo>
                    <a:pt x="12531" y="269281"/>
                  </a:lnTo>
                  <a:lnTo>
                    <a:pt x="11122" y="321942"/>
                  </a:lnTo>
                  <a:lnTo>
                    <a:pt x="10704" y="370301"/>
                  </a:lnTo>
                  <a:lnTo>
                    <a:pt x="10563" y="43345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58632" y="2000414"/>
              <a:ext cx="77056" cy="168457"/>
            </a:xfrm>
            <a:custGeom>
              <a:avLst/>
              <a:gdLst/>
              <a:ahLst/>
              <a:cxnLst/>
              <a:rect l="0" t="0" r="0" b="0"/>
              <a:pathLst>
                <a:path w="77056" h="168457">
                  <a:moveTo>
                    <a:pt x="0" y="0"/>
                  </a:moveTo>
                  <a:lnTo>
                    <a:pt x="16767" y="5589"/>
                  </a:lnTo>
                  <a:lnTo>
                    <a:pt x="31239" y="17692"/>
                  </a:lnTo>
                  <a:lnTo>
                    <a:pt x="65465" y="64114"/>
                  </a:lnTo>
                  <a:lnTo>
                    <a:pt x="75109" y="84647"/>
                  </a:lnTo>
                  <a:lnTo>
                    <a:pt x="77055" y="105471"/>
                  </a:lnTo>
                  <a:lnTo>
                    <a:pt x="72851" y="126425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97441" y="2358383"/>
              <a:ext cx="205932" cy="374948"/>
            </a:xfrm>
            <a:custGeom>
              <a:avLst/>
              <a:gdLst/>
              <a:ahLst/>
              <a:cxnLst/>
              <a:rect l="0" t="0" r="0" b="0"/>
              <a:pathLst>
                <a:path w="205932" h="374948">
                  <a:moveTo>
                    <a:pt x="40051" y="0"/>
                  </a:moveTo>
                  <a:lnTo>
                    <a:pt x="22093" y="53875"/>
                  </a:lnTo>
                  <a:lnTo>
                    <a:pt x="4902" y="105447"/>
                  </a:lnTo>
                  <a:lnTo>
                    <a:pt x="2580" y="106563"/>
                  </a:lnTo>
                  <a:lnTo>
                    <a:pt x="0" y="92205"/>
                  </a:lnTo>
                  <a:lnTo>
                    <a:pt x="5093" y="72565"/>
                  </a:lnTo>
                  <a:lnTo>
                    <a:pt x="27427" y="31362"/>
                  </a:lnTo>
                  <a:lnTo>
                    <a:pt x="43799" y="16668"/>
                  </a:lnTo>
                  <a:lnTo>
                    <a:pt x="53078" y="11112"/>
                  </a:lnTo>
                  <a:lnTo>
                    <a:pt x="75867" y="8058"/>
                  </a:lnTo>
                  <a:lnTo>
                    <a:pt x="99253" y="11770"/>
                  </a:lnTo>
                  <a:lnTo>
                    <a:pt x="117445" y="21219"/>
                  </a:lnTo>
                  <a:lnTo>
                    <a:pt x="122063" y="29354"/>
                  </a:lnTo>
                  <a:lnTo>
                    <a:pt x="124074" y="50871"/>
                  </a:lnTo>
                  <a:lnTo>
                    <a:pt x="118629" y="83703"/>
                  </a:lnTo>
                  <a:lnTo>
                    <a:pt x="104018" y="110069"/>
                  </a:lnTo>
                  <a:lnTo>
                    <a:pt x="106092" y="116663"/>
                  </a:lnTo>
                  <a:lnTo>
                    <a:pt x="113324" y="122229"/>
                  </a:lnTo>
                  <a:lnTo>
                    <a:pt x="161369" y="145157"/>
                  </a:lnTo>
                  <a:lnTo>
                    <a:pt x="178978" y="161610"/>
                  </a:lnTo>
                  <a:lnTo>
                    <a:pt x="199814" y="200769"/>
                  </a:lnTo>
                  <a:lnTo>
                    <a:pt x="205931" y="243021"/>
                  </a:lnTo>
                  <a:lnTo>
                    <a:pt x="202154" y="281406"/>
                  </a:lnTo>
                  <a:lnTo>
                    <a:pt x="190476" y="304054"/>
                  </a:lnTo>
                  <a:lnTo>
                    <a:pt x="164170" y="333415"/>
                  </a:lnTo>
                  <a:lnTo>
                    <a:pt x="123840" y="364297"/>
                  </a:lnTo>
                  <a:lnTo>
                    <a:pt x="99907" y="372480"/>
                  </a:lnTo>
                  <a:lnTo>
                    <a:pt x="74842" y="374947"/>
                  </a:lnTo>
                  <a:lnTo>
                    <a:pt x="2952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50795" y="2379440"/>
              <a:ext cx="180099" cy="354308"/>
            </a:xfrm>
            <a:custGeom>
              <a:avLst/>
              <a:gdLst/>
              <a:ahLst/>
              <a:cxnLst/>
              <a:rect l="0" t="0" r="0" b="0"/>
              <a:pathLst>
                <a:path w="180099" h="354308">
                  <a:moveTo>
                    <a:pt x="81495" y="0"/>
                  </a:moveTo>
                  <a:lnTo>
                    <a:pt x="66840" y="53028"/>
                  </a:lnTo>
                  <a:lnTo>
                    <a:pt x="44892" y="110474"/>
                  </a:lnTo>
                  <a:lnTo>
                    <a:pt x="18026" y="168095"/>
                  </a:lnTo>
                  <a:lnTo>
                    <a:pt x="6493" y="197541"/>
                  </a:lnTo>
                  <a:lnTo>
                    <a:pt x="0" y="247004"/>
                  </a:lnTo>
                  <a:lnTo>
                    <a:pt x="417" y="296365"/>
                  </a:lnTo>
                  <a:lnTo>
                    <a:pt x="8805" y="322400"/>
                  </a:lnTo>
                  <a:lnTo>
                    <a:pt x="23452" y="339431"/>
                  </a:lnTo>
                  <a:lnTo>
                    <a:pt x="32271" y="345610"/>
                  </a:lnTo>
                  <a:lnTo>
                    <a:pt x="72629" y="354307"/>
                  </a:lnTo>
                  <a:lnTo>
                    <a:pt x="116043" y="345706"/>
                  </a:lnTo>
                  <a:lnTo>
                    <a:pt x="147363" y="328339"/>
                  </a:lnTo>
                  <a:lnTo>
                    <a:pt x="160682" y="312045"/>
                  </a:lnTo>
                  <a:lnTo>
                    <a:pt x="178765" y="272988"/>
                  </a:lnTo>
                  <a:lnTo>
                    <a:pt x="180098" y="252349"/>
                  </a:lnTo>
                  <a:lnTo>
                    <a:pt x="175621" y="232648"/>
                  </a:lnTo>
                  <a:lnTo>
                    <a:pt x="165833" y="216093"/>
                  </a:lnTo>
                  <a:lnTo>
                    <a:pt x="157607" y="210742"/>
                  </a:lnTo>
                  <a:lnTo>
                    <a:pt x="135990" y="204797"/>
                  </a:lnTo>
                  <a:lnTo>
                    <a:pt x="103101" y="207040"/>
                  </a:lnTo>
                  <a:lnTo>
                    <a:pt x="84858" y="218360"/>
                  </a:lnTo>
                  <a:lnTo>
                    <a:pt x="40777" y="264238"/>
                  </a:lnTo>
                  <a:lnTo>
                    <a:pt x="1832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32331" y="2695295"/>
              <a:ext cx="51519" cy="200042"/>
            </a:xfrm>
            <a:custGeom>
              <a:avLst/>
              <a:gdLst/>
              <a:ahLst/>
              <a:cxnLst/>
              <a:rect l="0" t="0" r="0" b="0"/>
              <a:pathLst>
                <a:path w="51519" h="200042">
                  <a:moveTo>
                    <a:pt x="10529" y="0"/>
                  </a:moveTo>
                  <a:lnTo>
                    <a:pt x="39837" y="34898"/>
                  </a:lnTo>
                  <a:lnTo>
                    <a:pt x="46952" y="57234"/>
                  </a:lnTo>
                  <a:lnTo>
                    <a:pt x="51518" y="109701"/>
                  </a:lnTo>
                  <a:lnTo>
                    <a:pt x="45904" y="134154"/>
                  </a:lnTo>
                  <a:lnTo>
                    <a:pt x="29589" y="16453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60463" y="1470042"/>
              <a:ext cx="298294" cy="501796"/>
            </a:xfrm>
            <a:custGeom>
              <a:avLst/>
              <a:gdLst/>
              <a:ahLst/>
              <a:cxnLst/>
              <a:rect l="0" t="0" r="0" b="0"/>
              <a:pathLst>
                <a:path w="298294" h="501796">
                  <a:moveTo>
                    <a:pt x="56138" y="3947"/>
                  </a:moveTo>
                  <a:lnTo>
                    <a:pt x="28626" y="57822"/>
                  </a:lnTo>
                  <a:lnTo>
                    <a:pt x="10589" y="109395"/>
                  </a:lnTo>
                  <a:lnTo>
                    <a:pt x="7054" y="112850"/>
                  </a:lnTo>
                  <a:lnTo>
                    <a:pt x="3529" y="111644"/>
                  </a:lnTo>
                  <a:lnTo>
                    <a:pt x="8" y="107331"/>
                  </a:lnTo>
                  <a:lnTo>
                    <a:pt x="0" y="100946"/>
                  </a:lnTo>
                  <a:lnTo>
                    <a:pt x="22060" y="46503"/>
                  </a:lnTo>
                  <a:lnTo>
                    <a:pt x="33583" y="30270"/>
                  </a:lnTo>
                  <a:lnTo>
                    <a:pt x="49623" y="18376"/>
                  </a:lnTo>
                  <a:lnTo>
                    <a:pt x="88516" y="1208"/>
                  </a:lnTo>
                  <a:lnTo>
                    <a:pt x="109133" y="0"/>
                  </a:lnTo>
                  <a:lnTo>
                    <a:pt x="128824" y="4533"/>
                  </a:lnTo>
                  <a:lnTo>
                    <a:pt x="145375" y="14346"/>
                  </a:lnTo>
                  <a:lnTo>
                    <a:pt x="167846" y="38614"/>
                  </a:lnTo>
                  <a:lnTo>
                    <a:pt x="187994" y="79425"/>
                  </a:lnTo>
                  <a:lnTo>
                    <a:pt x="203240" y="131334"/>
                  </a:lnTo>
                  <a:lnTo>
                    <a:pt x="211927" y="192237"/>
                  </a:lnTo>
                  <a:lnTo>
                    <a:pt x="212473" y="253357"/>
                  </a:lnTo>
                  <a:lnTo>
                    <a:pt x="205534" y="302194"/>
                  </a:lnTo>
                  <a:lnTo>
                    <a:pt x="192710" y="361211"/>
                  </a:lnTo>
                  <a:lnTo>
                    <a:pt x="173322" y="417929"/>
                  </a:lnTo>
                  <a:lnTo>
                    <a:pt x="131751" y="473667"/>
                  </a:lnTo>
                  <a:lnTo>
                    <a:pt x="115480" y="488792"/>
                  </a:lnTo>
                  <a:lnTo>
                    <a:pt x="96550" y="499414"/>
                  </a:lnTo>
                  <a:lnTo>
                    <a:pt x="76438" y="501795"/>
                  </a:lnTo>
                  <a:lnTo>
                    <a:pt x="66162" y="500792"/>
                  </a:lnTo>
                  <a:lnTo>
                    <a:pt x="59311" y="495444"/>
                  </a:lnTo>
                  <a:lnTo>
                    <a:pt x="51699" y="477024"/>
                  </a:lnTo>
                  <a:lnTo>
                    <a:pt x="53003" y="440346"/>
                  </a:lnTo>
                  <a:lnTo>
                    <a:pt x="60983" y="419781"/>
                  </a:lnTo>
                  <a:lnTo>
                    <a:pt x="66387" y="411021"/>
                  </a:lnTo>
                  <a:lnTo>
                    <a:pt x="81750" y="398168"/>
                  </a:lnTo>
                  <a:lnTo>
                    <a:pt x="90760" y="393103"/>
                  </a:lnTo>
                  <a:lnTo>
                    <a:pt x="110130" y="390595"/>
                  </a:lnTo>
                  <a:lnTo>
                    <a:pt x="129267" y="394550"/>
                  </a:lnTo>
                  <a:lnTo>
                    <a:pt x="183508" y="429305"/>
                  </a:lnTo>
                  <a:lnTo>
                    <a:pt x="246911" y="468433"/>
                  </a:lnTo>
                  <a:lnTo>
                    <a:pt x="298293" y="477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53513" y="1926715"/>
              <a:ext cx="81257" cy="178985"/>
            </a:xfrm>
            <a:custGeom>
              <a:avLst/>
              <a:gdLst/>
              <a:ahLst/>
              <a:cxnLst/>
              <a:rect l="0" t="0" r="0" b="0"/>
              <a:pathLst>
                <a:path w="81257" h="178985">
                  <a:moveTo>
                    <a:pt x="0" y="0"/>
                  </a:moveTo>
                  <a:lnTo>
                    <a:pt x="24046" y="9575"/>
                  </a:lnTo>
                  <a:lnTo>
                    <a:pt x="38373" y="20243"/>
                  </a:lnTo>
                  <a:lnTo>
                    <a:pt x="59593" y="50581"/>
                  </a:lnTo>
                  <a:lnTo>
                    <a:pt x="78148" y="102754"/>
                  </a:lnTo>
                  <a:lnTo>
                    <a:pt x="81256" y="141839"/>
                  </a:lnTo>
                  <a:lnTo>
                    <a:pt x="7369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18746" y="2379440"/>
              <a:ext cx="18913" cy="379027"/>
            </a:xfrm>
            <a:custGeom>
              <a:avLst/>
              <a:gdLst/>
              <a:ahLst/>
              <a:cxnLst/>
              <a:rect l="0" t="0" r="0" b="0"/>
              <a:pathLst>
                <a:path w="18913" h="379027">
                  <a:moveTo>
                    <a:pt x="8383" y="0"/>
                  </a:moveTo>
                  <a:lnTo>
                    <a:pt x="1148" y="28726"/>
                  </a:lnTo>
                  <a:lnTo>
                    <a:pt x="0" y="79091"/>
                  </a:lnTo>
                  <a:lnTo>
                    <a:pt x="5379" y="138468"/>
                  </a:lnTo>
                  <a:lnTo>
                    <a:pt x="7493" y="200515"/>
                  </a:lnTo>
                  <a:lnTo>
                    <a:pt x="8120" y="261013"/>
                  </a:lnTo>
                  <a:lnTo>
                    <a:pt x="9475" y="309614"/>
                  </a:lnTo>
                  <a:lnTo>
                    <a:pt x="16701" y="358599"/>
                  </a:lnTo>
                  <a:lnTo>
                    <a:pt x="1891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50384" y="2291976"/>
              <a:ext cx="220965" cy="436823"/>
            </a:xfrm>
            <a:custGeom>
              <a:avLst/>
              <a:gdLst/>
              <a:ahLst/>
              <a:cxnLst/>
              <a:rect l="0" t="0" r="0" b="0"/>
              <a:pathLst>
                <a:path w="220965" h="436823">
                  <a:moveTo>
                    <a:pt x="182071" y="87464"/>
                  </a:moveTo>
                  <a:lnTo>
                    <a:pt x="139410" y="136365"/>
                  </a:lnTo>
                  <a:lnTo>
                    <a:pt x="117363" y="187070"/>
                  </a:lnTo>
                  <a:lnTo>
                    <a:pt x="101743" y="242147"/>
                  </a:lnTo>
                  <a:lnTo>
                    <a:pt x="87392" y="301206"/>
                  </a:lnTo>
                  <a:lnTo>
                    <a:pt x="82670" y="334539"/>
                  </a:lnTo>
                  <a:lnTo>
                    <a:pt x="87759" y="383850"/>
                  </a:lnTo>
                  <a:lnTo>
                    <a:pt x="97651" y="409874"/>
                  </a:lnTo>
                  <a:lnTo>
                    <a:pt x="112966" y="426899"/>
                  </a:lnTo>
                  <a:lnTo>
                    <a:pt x="121963" y="433077"/>
                  </a:lnTo>
                  <a:lnTo>
                    <a:pt x="141319" y="436822"/>
                  </a:lnTo>
                  <a:lnTo>
                    <a:pt x="151394" y="436183"/>
                  </a:lnTo>
                  <a:lnTo>
                    <a:pt x="168827" y="429233"/>
                  </a:lnTo>
                  <a:lnTo>
                    <a:pt x="176751" y="424105"/>
                  </a:lnTo>
                  <a:lnTo>
                    <a:pt x="188676" y="409048"/>
                  </a:lnTo>
                  <a:lnTo>
                    <a:pt x="213313" y="350255"/>
                  </a:lnTo>
                  <a:lnTo>
                    <a:pt x="220964" y="315846"/>
                  </a:lnTo>
                  <a:lnTo>
                    <a:pt x="220111" y="279135"/>
                  </a:lnTo>
                  <a:lnTo>
                    <a:pt x="214186" y="258049"/>
                  </a:lnTo>
                  <a:lnTo>
                    <a:pt x="188199" y="222329"/>
                  </a:lnTo>
                  <a:lnTo>
                    <a:pt x="156591" y="195274"/>
                  </a:lnTo>
                  <a:lnTo>
                    <a:pt x="98648" y="166392"/>
                  </a:lnTo>
                  <a:lnTo>
                    <a:pt x="35913" y="142597"/>
                  </a:lnTo>
                  <a:lnTo>
                    <a:pt x="19236" y="131075"/>
                  </a:lnTo>
                  <a:lnTo>
                    <a:pt x="7145" y="115035"/>
                  </a:lnTo>
                  <a:lnTo>
                    <a:pt x="2283" y="105845"/>
                  </a:lnTo>
                  <a:lnTo>
                    <a:pt x="0" y="83155"/>
                  </a:lnTo>
                  <a:lnTo>
                    <a:pt x="4055" y="59813"/>
                  </a:lnTo>
                  <a:lnTo>
                    <a:pt x="13656" y="41639"/>
                  </a:lnTo>
                  <a:lnTo>
                    <a:pt x="37804" y="18254"/>
                  </a:lnTo>
                  <a:lnTo>
                    <a:pt x="67186" y="2097"/>
                  </a:lnTo>
                  <a:lnTo>
                    <a:pt x="87727" y="0"/>
                  </a:lnTo>
                  <a:lnTo>
                    <a:pt x="108555" y="4137"/>
                  </a:lnTo>
                  <a:lnTo>
                    <a:pt x="144283" y="22738"/>
                  </a:lnTo>
                  <a:lnTo>
                    <a:pt x="161015" y="34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62406" y="1455643"/>
              <a:ext cx="270409" cy="410961"/>
            </a:xfrm>
            <a:custGeom>
              <a:avLst/>
              <a:gdLst/>
              <a:ahLst/>
              <a:cxnLst/>
              <a:rect l="0" t="0" r="0" b="0"/>
              <a:pathLst>
                <a:path w="270409" h="410961">
                  <a:moveTo>
                    <a:pt x="33303" y="49932"/>
                  </a:moveTo>
                  <a:lnTo>
                    <a:pt x="3995" y="79240"/>
                  </a:lnTo>
                  <a:lnTo>
                    <a:pt x="896" y="78829"/>
                  </a:lnTo>
                  <a:lnTo>
                    <a:pt x="0" y="73876"/>
                  </a:lnTo>
                  <a:lnTo>
                    <a:pt x="573" y="65895"/>
                  </a:lnTo>
                  <a:lnTo>
                    <a:pt x="7448" y="50787"/>
                  </a:lnTo>
                  <a:lnTo>
                    <a:pt x="19472" y="36274"/>
                  </a:lnTo>
                  <a:lnTo>
                    <a:pt x="45973" y="16119"/>
                  </a:lnTo>
                  <a:lnTo>
                    <a:pt x="77222" y="3388"/>
                  </a:lnTo>
                  <a:lnTo>
                    <a:pt x="102346" y="0"/>
                  </a:lnTo>
                  <a:lnTo>
                    <a:pt x="122870" y="4733"/>
                  </a:lnTo>
                  <a:lnTo>
                    <a:pt x="131619" y="9271"/>
                  </a:lnTo>
                  <a:lnTo>
                    <a:pt x="155111" y="38014"/>
                  </a:lnTo>
                  <a:lnTo>
                    <a:pt x="163479" y="62962"/>
                  </a:lnTo>
                  <a:lnTo>
                    <a:pt x="166029" y="89648"/>
                  </a:lnTo>
                  <a:lnTo>
                    <a:pt x="163263" y="117106"/>
                  </a:lnTo>
                  <a:lnTo>
                    <a:pt x="155014" y="138669"/>
                  </a:lnTo>
                  <a:lnTo>
                    <a:pt x="130654" y="177164"/>
                  </a:lnTo>
                  <a:lnTo>
                    <a:pt x="123940" y="181547"/>
                  </a:lnTo>
                  <a:lnTo>
                    <a:pt x="117125" y="182129"/>
                  </a:lnTo>
                  <a:lnTo>
                    <a:pt x="110241" y="180177"/>
                  </a:lnTo>
                  <a:lnTo>
                    <a:pt x="109162" y="177706"/>
                  </a:lnTo>
                  <a:lnTo>
                    <a:pt x="111952" y="174889"/>
                  </a:lnTo>
                  <a:lnTo>
                    <a:pt x="117321" y="171841"/>
                  </a:lnTo>
                  <a:lnTo>
                    <a:pt x="135765" y="171574"/>
                  </a:lnTo>
                  <a:lnTo>
                    <a:pt x="180145" y="180935"/>
                  </a:lnTo>
                  <a:lnTo>
                    <a:pt x="221536" y="209690"/>
                  </a:lnTo>
                  <a:lnTo>
                    <a:pt x="260790" y="251832"/>
                  </a:lnTo>
                  <a:lnTo>
                    <a:pt x="268940" y="278095"/>
                  </a:lnTo>
                  <a:lnTo>
                    <a:pt x="270408" y="319527"/>
                  </a:lnTo>
                  <a:lnTo>
                    <a:pt x="268582" y="331437"/>
                  </a:lnTo>
                  <a:lnTo>
                    <a:pt x="257195" y="354030"/>
                  </a:lnTo>
                  <a:lnTo>
                    <a:pt x="226878" y="391540"/>
                  </a:lnTo>
                  <a:lnTo>
                    <a:pt x="194254" y="408642"/>
                  </a:lnTo>
                  <a:lnTo>
                    <a:pt x="171517" y="410960"/>
                  </a:lnTo>
                  <a:lnTo>
                    <a:pt x="117708" y="399898"/>
                  </a:lnTo>
                  <a:lnTo>
                    <a:pt x="64889" y="386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58798" y="2663709"/>
              <a:ext cx="59209" cy="178986"/>
            </a:xfrm>
            <a:custGeom>
              <a:avLst/>
              <a:gdLst/>
              <a:ahLst/>
              <a:cxnLst/>
              <a:rect l="0" t="0" r="0" b="0"/>
              <a:pathLst>
                <a:path w="59209" h="178986">
                  <a:moveTo>
                    <a:pt x="42113" y="0"/>
                  </a:moveTo>
                  <a:lnTo>
                    <a:pt x="58902" y="62281"/>
                  </a:lnTo>
                  <a:lnTo>
                    <a:pt x="59208" y="116331"/>
                  </a:lnTo>
                  <a:lnTo>
                    <a:pt x="57019" y="130197"/>
                  </a:lnTo>
                  <a:lnTo>
                    <a:pt x="45229" y="151842"/>
                  </a:lnTo>
                  <a:lnTo>
                    <a:pt x="29460" y="16692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64124" y="2295212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3252" y="60384"/>
                  </a:lnTo>
                  <a:lnTo>
                    <a:pt x="21707" y="118107"/>
                  </a:lnTo>
                  <a:lnTo>
                    <a:pt x="21250" y="179664"/>
                  </a:lnTo>
                  <a:lnTo>
                    <a:pt x="17994" y="239237"/>
                  </a:lnTo>
                  <a:lnTo>
                    <a:pt x="12741" y="290814"/>
                  </a:lnTo>
                  <a:lnTo>
                    <a:pt x="5376" y="35016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58880" y="2365577"/>
              <a:ext cx="284271" cy="350844"/>
            </a:xfrm>
            <a:custGeom>
              <a:avLst/>
              <a:gdLst/>
              <a:ahLst/>
              <a:cxnLst/>
              <a:rect l="0" t="0" r="0" b="0"/>
              <a:pathLst>
                <a:path w="284271" h="350844">
                  <a:moveTo>
                    <a:pt x="0" y="55977"/>
                  </a:moveTo>
                  <a:lnTo>
                    <a:pt x="29309" y="17604"/>
                  </a:lnTo>
                  <a:lnTo>
                    <a:pt x="55088" y="1973"/>
                  </a:lnTo>
                  <a:lnTo>
                    <a:pt x="74786" y="0"/>
                  </a:lnTo>
                  <a:lnTo>
                    <a:pt x="84953" y="1111"/>
                  </a:lnTo>
                  <a:lnTo>
                    <a:pt x="94070" y="6532"/>
                  </a:lnTo>
                  <a:lnTo>
                    <a:pt x="110439" y="25033"/>
                  </a:lnTo>
                  <a:lnTo>
                    <a:pt x="131607" y="75038"/>
                  </a:lnTo>
                  <a:lnTo>
                    <a:pt x="147053" y="133095"/>
                  </a:lnTo>
                  <a:lnTo>
                    <a:pt x="151925" y="165121"/>
                  </a:lnTo>
                  <a:lnTo>
                    <a:pt x="145521" y="226928"/>
                  </a:lnTo>
                  <a:lnTo>
                    <a:pt x="132990" y="283938"/>
                  </a:lnTo>
                  <a:lnTo>
                    <a:pt x="111545" y="318103"/>
                  </a:lnTo>
                  <a:lnTo>
                    <a:pt x="82963" y="344864"/>
                  </a:lnTo>
                  <a:lnTo>
                    <a:pt x="71687" y="349174"/>
                  </a:lnTo>
                  <a:lnTo>
                    <a:pt x="46679" y="350843"/>
                  </a:lnTo>
                  <a:lnTo>
                    <a:pt x="26206" y="344566"/>
                  </a:lnTo>
                  <a:lnTo>
                    <a:pt x="17471" y="339617"/>
                  </a:lnTo>
                  <a:lnTo>
                    <a:pt x="11647" y="331638"/>
                  </a:lnTo>
                  <a:lnTo>
                    <a:pt x="5177" y="310294"/>
                  </a:lnTo>
                  <a:lnTo>
                    <a:pt x="5791" y="300391"/>
                  </a:lnTo>
                  <a:lnTo>
                    <a:pt x="12713" y="283148"/>
                  </a:lnTo>
                  <a:lnTo>
                    <a:pt x="35352" y="260287"/>
                  </a:lnTo>
                  <a:lnTo>
                    <a:pt x="57436" y="252067"/>
                  </a:lnTo>
                  <a:lnTo>
                    <a:pt x="81679" y="249583"/>
                  </a:lnTo>
                  <a:lnTo>
                    <a:pt x="104153" y="252378"/>
                  </a:lnTo>
                  <a:lnTo>
                    <a:pt x="122720" y="260640"/>
                  </a:lnTo>
                  <a:lnTo>
                    <a:pt x="184328" y="296357"/>
                  </a:lnTo>
                  <a:lnTo>
                    <a:pt x="205537" y="303193"/>
                  </a:lnTo>
                  <a:lnTo>
                    <a:pt x="266276" y="307941"/>
                  </a:lnTo>
                  <a:lnTo>
                    <a:pt x="284270" y="308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48435" y="1831958"/>
              <a:ext cx="59121" cy="178986"/>
            </a:xfrm>
            <a:custGeom>
              <a:avLst/>
              <a:gdLst/>
              <a:ahLst/>
              <a:cxnLst/>
              <a:rect l="0" t="0" r="0" b="0"/>
              <a:pathLst>
                <a:path w="59121" h="178986">
                  <a:moveTo>
                    <a:pt x="0" y="0"/>
                  </a:moveTo>
                  <a:lnTo>
                    <a:pt x="16811" y="19151"/>
                  </a:lnTo>
                  <a:lnTo>
                    <a:pt x="49498" y="73217"/>
                  </a:lnTo>
                  <a:lnTo>
                    <a:pt x="59120" y="110731"/>
                  </a:lnTo>
                  <a:lnTo>
                    <a:pt x="56381" y="145893"/>
                  </a:lnTo>
                  <a:lnTo>
                    <a:pt x="51626" y="154584"/>
                  </a:lnTo>
                  <a:lnTo>
                    <a:pt x="36983" y="167360"/>
                  </a:lnTo>
                  <a:lnTo>
                    <a:pt x="21896" y="17381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01160" y="1484518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10529" y="50432"/>
                  </a:lnTo>
                  <a:lnTo>
                    <a:pt x="9359" y="105410"/>
                  </a:lnTo>
                  <a:lnTo>
                    <a:pt x="3293" y="155884"/>
                  </a:lnTo>
                  <a:lnTo>
                    <a:pt x="1464" y="198353"/>
                  </a:lnTo>
                  <a:lnTo>
                    <a:pt x="651" y="241405"/>
                  </a:lnTo>
                  <a:lnTo>
                    <a:pt x="193" y="301984"/>
                  </a:lnTo>
                  <a:lnTo>
                    <a:pt x="58" y="35385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80047" y="1495046"/>
              <a:ext cx="210586" cy="265343"/>
            </a:xfrm>
            <a:custGeom>
              <a:avLst/>
              <a:gdLst/>
              <a:ahLst/>
              <a:cxnLst/>
              <a:rect l="0" t="0" r="0" b="0"/>
              <a:pathLst>
                <a:path w="210586" h="265343">
                  <a:moveTo>
                    <a:pt x="210585" y="157928"/>
                  </a:moveTo>
                  <a:lnTo>
                    <a:pt x="149712" y="200589"/>
                  </a:lnTo>
                  <a:lnTo>
                    <a:pt x="95811" y="235209"/>
                  </a:lnTo>
                  <a:lnTo>
                    <a:pt x="33355" y="264652"/>
                  </a:lnTo>
                  <a:lnTo>
                    <a:pt x="23411" y="265342"/>
                  </a:lnTo>
                  <a:lnTo>
                    <a:pt x="6124" y="259870"/>
                  </a:lnTo>
                  <a:lnTo>
                    <a:pt x="1748" y="253965"/>
                  </a:lnTo>
                  <a:lnTo>
                    <a:pt x="0" y="246519"/>
                  </a:lnTo>
                  <a:lnTo>
                    <a:pt x="2348" y="226547"/>
                  </a:lnTo>
                  <a:lnTo>
                    <a:pt x="22919" y="169186"/>
                  </a:lnTo>
                  <a:lnTo>
                    <a:pt x="49513" y="112448"/>
                  </a:lnTo>
                  <a:lnTo>
                    <a:pt x="76126" y="57351"/>
                  </a:lnTo>
                  <a:lnTo>
                    <a:pt x="1053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37906" y="2695295"/>
              <a:ext cx="39785" cy="168457"/>
            </a:xfrm>
            <a:custGeom>
              <a:avLst/>
              <a:gdLst/>
              <a:ahLst/>
              <a:cxnLst/>
              <a:rect l="0" t="0" r="0" b="0"/>
              <a:pathLst>
                <a:path w="39785" h="168457">
                  <a:moveTo>
                    <a:pt x="10529" y="0"/>
                  </a:moveTo>
                  <a:lnTo>
                    <a:pt x="26170" y="17981"/>
                  </a:lnTo>
                  <a:lnTo>
                    <a:pt x="34248" y="34898"/>
                  </a:lnTo>
                  <a:lnTo>
                    <a:pt x="39784" y="69742"/>
                  </a:lnTo>
                  <a:lnTo>
                    <a:pt x="35835" y="109701"/>
                  </a:lnTo>
                  <a:lnTo>
                    <a:pt x="27235" y="13103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02461" y="2292364"/>
              <a:ext cx="208070" cy="455574"/>
            </a:xfrm>
            <a:custGeom>
              <a:avLst/>
              <a:gdLst/>
              <a:ahLst/>
              <a:cxnLst/>
              <a:rect l="0" t="0" r="0" b="0"/>
              <a:pathLst>
                <a:path w="208070" h="455574">
                  <a:moveTo>
                    <a:pt x="193414" y="171304"/>
                  </a:moveTo>
                  <a:lnTo>
                    <a:pt x="208069" y="127341"/>
                  </a:lnTo>
                  <a:lnTo>
                    <a:pt x="206985" y="91468"/>
                  </a:lnTo>
                  <a:lnTo>
                    <a:pt x="193666" y="51202"/>
                  </a:lnTo>
                  <a:lnTo>
                    <a:pt x="178318" y="29798"/>
                  </a:lnTo>
                  <a:lnTo>
                    <a:pt x="159799" y="13656"/>
                  </a:lnTo>
                  <a:lnTo>
                    <a:pt x="139870" y="2582"/>
                  </a:lnTo>
                  <a:lnTo>
                    <a:pt x="113075" y="0"/>
                  </a:lnTo>
                  <a:lnTo>
                    <a:pt x="84009" y="3922"/>
                  </a:lnTo>
                  <a:lnTo>
                    <a:pt x="49084" y="19284"/>
                  </a:lnTo>
                  <a:lnTo>
                    <a:pt x="31391" y="31990"/>
                  </a:lnTo>
                  <a:lnTo>
                    <a:pt x="18849" y="51675"/>
                  </a:lnTo>
                  <a:lnTo>
                    <a:pt x="1265" y="102440"/>
                  </a:lnTo>
                  <a:lnTo>
                    <a:pt x="0" y="126660"/>
                  </a:lnTo>
                  <a:lnTo>
                    <a:pt x="4507" y="149123"/>
                  </a:lnTo>
                  <a:lnTo>
                    <a:pt x="20198" y="180330"/>
                  </a:lnTo>
                  <a:lnTo>
                    <a:pt x="32981" y="197152"/>
                  </a:lnTo>
                  <a:lnTo>
                    <a:pt x="58921" y="214188"/>
                  </a:lnTo>
                  <a:lnTo>
                    <a:pt x="81777" y="216490"/>
                  </a:lnTo>
                  <a:lnTo>
                    <a:pt x="106363" y="212443"/>
                  </a:lnTo>
                  <a:lnTo>
                    <a:pt x="138766" y="197012"/>
                  </a:lnTo>
                  <a:lnTo>
                    <a:pt x="155868" y="184289"/>
                  </a:lnTo>
                  <a:lnTo>
                    <a:pt x="194246" y="125208"/>
                  </a:lnTo>
                  <a:lnTo>
                    <a:pt x="195139" y="126535"/>
                  </a:lnTo>
                  <a:lnTo>
                    <a:pt x="193565" y="184372"/>
                  </a:lnTo>
                  <a:lnTo>
                    <a:pt x="193444" y="244075"/>
                  </a:lnTo>
                  <a:lnTo>
                    <a:pt x="193423" y="294901"/>
                  </a:lnTo>
                  <a:lnTo>
                    <a:pt x="193416" y="356072"/>
                  </a:lnTo>
                  <a:lnTo>
                    <a:pt x="193415" y="413215"/>
                  </a:lnTo>
                  <a:lnTo>
                    <a:pt x="193414" y="455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48559" y="1916186"/>
              <a:ext cx="80102" cy="178986"/>
            </a:xfrm>
            <a:custGeom>
              <a:avLst/>
              <a:gdLst/>
              <a:ahLst/>
              <a:cxnLst/>
              <a:rect l="0" t="0" r="0" b="0"/>
              <a:pathLst>
                <a:path w="80102" h="178986">
                  <a:moveTo>
                    <a:pt x="0" y="0"/>
                  </a:moveTo>
                  <a:lnTo>
                    <a:pt x="56395" y="57566"/>
                  </a:lnTo>
                  <a:lnTo>
                    <a:pt x="70299" y="75888"/>
                  </a:lnTo>
                  <a:lnTo>
                    <a:pt x="78038" y="98849"/>
                  </a:lnTo>
                  <a:lnTo>
                    <a:pt x="80101" y="111523"/>
                  </a:lnTo>
                  <a:lnTo>
                    <a:pt x="76155" y="131844"/>
                  </a:lnTo>
                  <a:lnTo>
                    <a:pt x="65433" y="148674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54085" y="1505575"/>
              <a:ext cx="196098" cy="403746"/>
            </a:xfrm>
            <a:custGeom>
              <a:avLst/>
              <a:gdLst/>
              <a:ahLst/>
              <a:cxnLst/>
              <a:rect l="0" t="0" r="0" b="0"/>
              <a:pathLst>
                <a:path w="196098" h="403746">
                  <a:moveTo>
                    <a:pt x="147200" y="0"/>
                  </a:moveTo>
                  <a:lnTo>
                    <a:pt x="130432" y="5589"/>
                  </a:lnTo>
                  <a:lnTo>
                    <a:pt x="103237" y="25832"/>
                  </a:lnTo>
                  <a:lnTo>
                    <a:pt x="71012" y="65284"/>
                  </a:lnTo>
                  <a:lnTo>
                    <a:pt x="42116" y="116924"/>
                  </a:lnTo>
                  <a:lnTo>
                    <a:pt x="19468" y="172184"/>
                  </a:lnTo>
                  <a:lnTo>
                    <a:pt x="4899" y="235396"/>
                  </a:lnTo>
                  <a:lnTo>
                    <a:pt x="808" y="294156"/>
                  </a:lnTo>
                  <a:lnTo>
                    <a:pt x="0" y="350823"/>
                  </a:lnTo>
                  <a:lnTo>
                    <a:pt x="5449" y="387437"/>
                  </a:lnTo>
                  <a:lnTo>
                    <a:pt x="11755" y="395162"/>
                  </a:lnTo>
                  <a:lnTo>
                    <a:pt x="31240" y="403745"/>
                  </a:lnTo>
                  <a:lnTo>
                    <a:pt x="68518" y="402987"/>
                  </a:lnTo>
                  <a:lnTo>
                    <a:pt x="103610" y="389765"/>
                  </a:lnTo>
                  <a:lnTo>
                    <a:pt x="153473" y="341595"/>
                  </a:lnTo>
                  <a:lnTo>
                    <a:pt x="187202" y="283756"/>
                  </a:lnTo>
                  <a:lnTo>
                    <a:pt x="196097" y="246942"/>
                  </a:lnTo>
                  <a:lnTo>
                    <a:pt x="191938" y="223226"/>
                  </a:lnTo>
                  <a:lnTo>
                    <a:pt x="187554" y="211988"/>
                  </a:lnTo>
                  <a:lnTo>
                    <a:pt x="181122" y="205666"/>
                  </a:lnTo>
                  <a:lnTo>
                    <a:pt x="173324" y="202621"/>
                  </a:lnTo>
                  <a:lnTo>
                    <a:pt x="164616" y="201761"/>
                  </a:lnTo>
                  <a:lnTo>
                    <a:pt x="145581" y="207045"/>
                  </a:lnTo>
                  <a:lnTo>
                    <a:pt x="94344" y="237228"/>
                  </a:lnTo>
                  <a:lnTo>
                    <a:pt x="47476" y="285007"/>
                  </a:lnTo>
                  <a:lnTo>
                    <a:pt x="103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01326" y="1874072"/>
              <a:ext cx="50185" cy="189514"/>
            </a:xfrm>
            <a:custGeom>
              <a:avLst/>
              <a:gdLst/>
              <a:ahLst/>
              <a:cxnLst/>
              <a:rect l="0" t="0" r="0" b="0"/>
              <a:pathLst>
                <a:path w="50185" h="189514">
                  <a:moveTo>
                    <a:pt x="10529" y="0"/>
                  </a:moveTo>
                  <a:lnTo>
                    <a:pt x="20104" y="24047"/>
                  </a:lnTo>
                  <a:lnTo>
                    <a:pt x="44343" y="65182"/>
                  </a:lnTo>
                  <a:lnTo>
                    <a:pt x="50184" y="100942"/>
                  </a:lnTo>
                  <a:lnTo>
                    <a:pt x="42191" y="12753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11755" y="189512"/>
            <a:ext cx="4626111" cy="515898"/>
            <a:chOff x="311755" y="189512"/>
            <a:chExt cx="4626111" cy="515898"/>
          </a:xfrm>
        </p:grpSpPr>
        <p:sp>
          <p:nvSpPr>
            <p:cNvPr id="2" name="Freeform 1"/>
            <p:cNvSpPr/>
            <p:nvPr/>
          </p:nvSpPr>
          <p:spPr>
            <a:xfrm>
              <a:off x="311755" y="242155"/>
              <a:ext cx="235727" cy="450418"/>
            </a:xfrm>
            <a:custGeom>
              <a:avLst/>
              <a:gdLst/>
              <a:ahLst/>
              <a:cxnLst/>
              <a:rect l="0" t="0" r="0" b="0"/>
              <a:pathLst>
                <a:path w="235727" h="450418">
                  <a:moveTo>
                    <a:pt x="14628" y="0"/>
                  </a:moveTo>
                  <a:lnTo>
                    <a:pt x="9039" y="16768"/>
                  </a:lnTo>
                  <a:lnTo>
                    <a:pt x="12311" y="69516"/>
                  </a:lnTo>
                  <a:lnTo>
                    <a:pt x="14170" y="132448"/>
                  </a:lnTo>
                  <a:lnTo>
                    <a:pt x="20127" y="195008"/>
                  </a:lnTo>
                  <a:lnTo>
                    <a:pt x="18077" y="246903"/>
                  </a:lnTo>
                  <a:lnTo>
                    <a:pt x="15650" y="306733"/>
                  </a:lnTo>
                  <a:lnTo>
                    <a:pt x="14931" y="363325"/>
                  </a:lnTo>
                  <a:lnTo>
                    <a:pt x="6282" y="418039"/>
                  </a:lnTo>
                  <a:lnTo>
                    <a:pt x="0" y="440819"/>
                  </a:lnTo>
                  <a:lnTo>
                    <a:pt x="1367" y="447127"/>
                  </a:lnTo>
                  <a:lnTo>
                    <a:pt x="5787" y="450163"/>
                  </a:lnTo>
                  <a:lnTo>
                    <a:pt x="20057" y="450417"/>
                  </a:lnTo>
                  <a:lnTo>
                    <a:pt x="60934" y="437928"/>
                  </a:lnTo>
                  <a:lnTo>
                    <a:pt x="86681" y="428601"/>
                  </a:lnTo>
                  <a:lnTo>
                    <a:pt x="144457" y="422614"/>
                  </a:lnTo>
                  <a:lnTo>
                    <a:pt x="206260" y="421431"/>
                  </a:lnTo>
                  <a:lnTo>
                    <a:pt x="23572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4006" y="526424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2999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3823" y="479747"/>
              <a:ext cx="179379" cy="171642"/>
            </a:xfrm>
            <a:custGeom>
              <a:avLst/>
              <a:gdLst/>
              <a:ahLst/>
              <a:cxnLst/>
              <a:rect l="0" t="0" r="0" b="0"/>
              <a:pathLst>
                <a:path w="179379" h="171642">
                  <a:moveTo>
                    <a:pt x="136871" y="15092"/>
                  </a:moveTo>
                  <a:lnTo>
                    <a:pt x="92908" y="438"/>
                  </a:lnTo>
                  <a:lnTo>
                    <a:pt x="72878" y="0"/>
                  </a:lnTo>
                  <a:lnTo>
                    <a:pt x="62624" y="1521"/>
                  </a:lnTo>
                  <a:lnTo>
                    <a:pt x="44990" y="12570"/>
                  </a:lnTo>
                  <a:lnTo>
                    <a:pt x="37013" y="20430"/>
                  </a:lnTo>
                  <a:lnTo>
                    <a:pt x="32864" y="29179"/>
                  </a:lnTo>
                  <a:lnTo>
                    <a:pt x="31374" y="48259"/>
                  </a:lnTo>
                  <a:lnTo>
                    <a:pt x="34954" y="55921"/>
                  </a:lnTo>
                  <a:lnTo>
                    <a:pt x="48291" y="67553"/>
                  </a:lnTo>
                  <a:lnTo>
                    <a:pt x="69036" y="73503"/>
                  </a:lnTo>
                  <a:lnTo>
                    <a:pt x="120482" y="77323"/>
                  </a:lnTo>
                  <a:lnTo>
                    <a:pt x="156191" y="83573"/>
                  </a:lnTo>
                  <a:lnTo>
                    <a:pt x="164959" y="88822"/>
                  </a:lnTo>
                  <a:lnTo>
                    <a:pt x="177820" y="104013"/>
                  </a:lnTo>
                  <a:lnTo>
                    <a:pt x="179378" y="112977"/>
                  </a:lnTo>
                  <a:lnTo>
                    <a:pt x="174870" y="132296"/>
                  </a:lnTo>
                  <a:lnTo>
                    <a:pt x="159178" y="157314"/>
                  </a:lnTo>
                  <a:lnTo>
                    <a:pt x="140156" y="166039"/>
                  </a:lnTo>
                  <a:lnTo>
                    <a:pt x="89817" y="171641"/>
                  </a:lnTo>
                  <a:lnTo>
                    <a:pt x="65655" y="166167"/>
                  </a:lnTo>
                  <a:lnTo>
                    <a:pt x="9577" y="144876"/>
                  </a:lnTo>
                  <a:lnTo>
                    <a:pt x="0" y="141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9941" y="263212"/>
              <a:ext cx="17096" cy="357970"/>
            </a:xfrm>
            <a:custGeom>
              <a:avLst/>
              <a:gdLst/>
              <a:ahLst/>
              <a:cxnLst/>
              <a:rect l="0" t="0" r="0" b="0"/>
              <a:pathLst>
                <a:path w="17096" h="357970">
                  <a:moveTo>
                    <a:pt x="17095" y="0"/>
                  </a:moveTo>
                  <a:lnTo>
                    <a:pt x="306" y="63450"/>
                  </a:lnTo>
                  <a:lnTo>
                    <a:pt x="0" y="124664"/>
                  </a:lnTo>
                  <a:lnTo>
                    <a:pt x="5269" y="187752"/>
                  </a:lnTo>
                  <a:lnTo>
                    <a:pt x="6182" y="239164"/>
                  </a:lnTo>
                  <a:lnTo>
                    <a:pt x="6490" y="300533"/>
                  </a:lnTo>
                  <a:lnTo>
                    <a:pt x="656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00165" y="43166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7" y="0"/>
                  </a:lnTo>
                  <a:lnTo>
                    <a:pt x="129155" y="5589"/>
                  </a:lnTo>
                  <a:lnTo>
                    <a:pt x="76378" y="9553"/>
                  </a:lnTo>
                  <a:lnTo>
                    <a:pt x="2713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7968" y="284269"/>
              <a:ext cx="18623" cy="305327"/>
            </a:xfrm>
            <a:custGeom>
              <a:avLst/>
              <a:gdLst/>
              <a:ahLst/>
              <a:cxnLst/>
              <a:rect l="0" t="0" r="0" b="0"/>
              <a:pathLst>
                <a:path w="18623" h="305327">
                  <a:moveTo>
                    <a:pt x="18622" y="0"/>
                  </a:moveTo>
                  <a:lnTo>
                    <a:pt x="1834" y="63450"/>
                  </a:lnTo>
                  <a:lnTo>
                    <a:pt x="0" y="110957"/>
                  </a:lnTo>
                  <a:lnTo>
                    <a:pt x="5176" y="160908"/>
                  </a:lnTo>
                  <a:lnTo>
                    <a:pt x="7517" y="220301"/>
                  </a:lnTo>
                  <a:lnTo>
                    <a:pt x="7980" y="277093"/>
                  </a:lnTo>
                  <a:lnTo>
                    <a:pt x="809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21305" y="412806"/>
              <a:ext cx="178986" cy="8334"/>
            </a:xfrm>
            <a:custGeom>
              <a:avLst/>
              <a:gdLst/>
              <a:ahLst/>
              <a:cxnLst/>
              <a:rect l="0" t="0" r="0" b="0"/>
              <a:pathLst>
                <a:path w="178986" h="8334">
                  <a:moveTo>
                    <a:pt x="178985" y="8333"/>
                  </a:moveTo>
                  <a:lnTo>
                    <a:pt x="141507" y="0"/>
                  </a:lnTo>
                  <a:lnTo>
                    <a:pt x="103539" y="1575"/>
                  </a:lnTo>
                  <a:lnTo>
                    <a:pt x="48788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42404" y="252683"/>
              <a:ext cx="284270" cy="353125"/>
            </a:xfrm>
            <a:custGeom>
              <a:avLst/>
              <a:gdLst/>
              <a:ahLst/>
              <a:cxnLst/>
              <a:rect l="0" t="0" r="0" b="0"/>
              <a:pathLst>
                <a:path w="284270" h="353125">
                  <a:moveTo>
                    <a:pt x="0" y="0"/>
                  </a:moveTo>
                  <a:lnTo>
                    <a:pt x="0" y="62478"/>
                  </a:lnTo>
                  <a:lnTo>
                    <a:pt x="5589" y="113597"/>
                  </a:lnTo>
                  <a:lnTo>
                    <a:pt x="9553" y="174301"/>
                  </a:lnTo>
                  <a:lnTo>
                    <a:pt x="10239" y="224130"/>
                  </a:lnTo>
                  <a:lnTo>
                    <a:pt x="10471" y="283482"/>
                  </a:lnTo>
                  <a:lnTo>
                    <a:pt x="10503" y="301467"/>
                  </a:lnTo>
                  <a:lnTo>
                    <a:pt x="13643" y="271593"/>
                  </a:lnTo>
                  <a:lnTo>
                    <a:pt x="25181" y="231203"/>
                  </a:lnTo>
                  <a:lnTo>
                    <a:pt x="30825" y="223156"/>
                  </a:lnTo>
                  <a:lnTo>
                    <a:pt x="46455" y="211095"/>
                  </a:lnTo>
                  <a:lnTo>
                    <a:pt x="55537" y="210920"/>
                  </a:lnTo>
                  <a:lnTo>
                    <a:pt x="74986" y="220084"/>
                  </a:lnTo>
                  <a:lnTo>
                    <a:pt x="100077" y="239386"/>
                  </a:lnTo>
                  <a:lnTo>
                    <a:pt x="111939" y="259252"/>
                  </a:lnTo>
                  <a:lnTo>
                    <a:pt x="131681" y="316504"/>
                  </a:lnTo>
                  <a:lnTo>
                    <a:pt x="135333" y="346333"/>
                  </a:lnTo>
                  <a:lnTo>
                    <a:pt x="146311" y="304705"/>
                  </a:lnTo>
                  <a:lnTo>
                    <a:pt x="157054" y="289063"/>
                  </a:lnTo>
                  <a:lnTo>
                    <a:pt x="172747" y="277431"/>
                  </a:lnTo>
                  <a:lnTo>
                    <a:pt x="228884" y="249889"/>
                  </a:lnTo>
                  <a:lnTo>
                    <a:pt x="259161" y="224056"/>
                  </a:lnTo>
                  <a:lnTo>
                    <a:pt x="262851" y="216051"/>
                  </a:lnTo>
                  <a:lnTo>
                    <a:pt x="263831" y="197799"/>
                  </a:lnTo>
                  <a:lnTo>
                    <a:pt x="252217" y="167792"/>
                  </a:lnTo>
                  <a:lnTo>
                    <a:pt x="244184" y="160994"/>
                  </a:lnTo>
                  <a:lnTo>
                    <a:pt x="222780" y="153442"/>
                  </a:lnTo>
                  <a:lnTo>
                    <a:pt x="200788" y="156324"/>
                  </a:lnTo>
                  <a:lnTo>
                    <a:pt x="171797" y="171101"/>
                  </a:lnTo>
                  <a:lnTo>
                    <a:pt x="157072" y="184840"/>
                  </a:lnTo>
                  <a:lnTo>
                    <a:pt x="146629" y="202644"/>
                  </a:lnTo>
                  <a:lnTo>
                    <a:pt x="139762" y="243577"/>
                  </a:lnTo>
                  <a:lnTo>
                    <a:pt x="143316" y="281571"/>
                  </a:lnTo>
                  <a:lnTo>
                    <a:pt x="157368" y="315056"/>
                  </a:lnTo>
                  <a:lnTo>
                    <a:pt x="181938" y="341615"/>
                  </a:lnTo>
                  <a:lnTo>
                    <a:pt x="204473" y="350701"/>
                  </a:lnTo>
                  <a:lnTo>
                    <a:pt x="217034" y="353124"/>
                  </a:lnTo>
                  <a:lnTo>
                    <a:pt x="240349" y="349577"/>
                  </a:lnTo>
                  <a:lnTo>
                    <a:pt x="28426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60380" y="260994"/>
              <a:ext cx="124263" cy="360188"/>
            </a:xfrm>
            <a:custGeom>
              <a:avLst/>
              <a:gdLst/>
              <a:ahLst/>
              <a:cxnLst/>
              <a:rect l="0" t="0" r="0" b="0"/>
              <a:pathLst>
                <a:path w="124263" h="360188">
                  <a:moveTo>
                    <a:pt x="82148" y="360187"/>
                  </a:moveTo>
                  <a:lnTo>
                    <a:pt x="58429" y="316224"/>
                  </a:lnTo>
                  <a:lnTo>
                    <a:pt x="43711" y="266018"/>
                  </a:lnTo>
                  <a:lnTo>
                    <a:pt x="33064" y="217901"/>
                  </a:lnTo>
                  <a:lnTo>
                    <a:pt x="22501" y="167770"/>
                  </a:lnTo>
                  <a:lnTo>
                    <a:pt x="8451" y="111435"/>
                  </a:lnTo>
                  <a:lnTo>
                    <a:pt x="0" y="60576"/>
                  </a:lnTo>
                  <a:lnTo>
                    <a:pt x="5084" y="36344"/>
                  </a:lnTo>
                  <a:lnTo>
                    <a:pt x="9715" y="24969"/>
                  </a:lnTo>
                  <a:lnTo>
                    <a:pt x="24219" y="9210"/>
                  </a:lnTo>
                  <a:lnTo>
                    <a:pt x="33000" y="3370"/>
                  </a:lnTo>
                  <a:lnTo>
                    <a:pt x="52116" y="0"/>
                  </a:lnTo>
                  <a:lnTo>
                    <a:pt x="72310" y="3572"/>
                  </a:lnTo>
                  <a:lnTo>
                    <a:pt x="92983" y="12958"/>
                  </a:lnTo>
                  <a:lnTo>
                    <a:pt x="107630" y="24929"/>
                  </a:lnTo>
                  <a:lnTo>
                    <a:pt x="124262" y="443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47378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0631" y="11178"/>
                  </a:lnTo>
                  <a:lnTo>
                    <a:pt x="92258" y="18130"/>
                  </a:lnTo>
                  <a:lnTo>
                    <a:pt x="37634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18725" y="452642"/>
              <a:ext cx="176488" cy="168540"/>
            </a:xfrm>
            <a:custGeom>
              <a:avLst/>
              <a:gdLst/>
              <a:ahLst/>
              <a:cxnLst/>
              <a:rect l="0" t="0" r="0" b="0"/>
              <a:pathLst>
                <a:path w="176488" h="168540">
                  <a:moveTo>
                    <a:pt x="81730" y="115896"/>
                  </a:moveTo>
                  <a:lnTo>
                    <a:pt x="90064" y="78418"/>
                  </a:lnTo>
                  <a:lnTo>
                    <a:pt x="88489" y="43571"/>
                  </a:lnTo>
                  <a:lnTo>
                    <a:pt x="82395" y="22920"/>
                  </a:lnTo>
                  <a:lnTo>
                    <a:pt x="71887" y="5943"/>
                  </a:lnTo>
                  <a:lnTo>
                    <a:pt x="63470" y="1650"/>
                  </a:lnTo>
                  <a:lnTo>
                    <a:pt x="41639" y="0"/>
                  </a:lnTo>
                  <a:lnTo>
                    <a:pt x="32776" y="3537"/>
                  </a:lnTo>
                  <a:lnTo>
                    <a:pt x="19809" y="16826"/>
                  </a:lnTo>
                  <a:lnTo>
                    <a:pt x="5932" y="44038"/>
                  </a:lnTo>
                  <a:lnTo>
                    <a:pt x="0" y="79917"/>
                  </a:lnTo>
                  <a:lnTo>
                    <a:pt x="6401" y="125557"/>
                  </a:lnTo>
                  <a:lnTo>
                    <a:pt x="12376" y="147096"/>
                  </a:lnTo>
                  <a:lnTo>
                    <a:pt x="17947" y="155414"/>
                  </a:lnTo>
                  <a:lnTo>
                    <a:pt x="33495" y="167775"/>
                  </a:lnTo>
                  <a:lnTo>
                    <a:pt x="41385" y="168029"/>
                  </a:lnTo>
                  <a:lnTo>
                    <a:pt x="48984" y="164690"/>
                  </a:lnTo>
                  <a:lnTo>
                    <a:pt x="70858" y="143222"/>
                  </a:lnTo>
                  <a:lnTo>
                    <a:pt x="77992" y="134113"/>
                  </a:lnTo>
                  <a:lnTo>
                    <a:pt x="85918" y="111515"/>
                  </a:lnTo>
                  <a:lnTo>
                    <a:pt x="88032" y="98937"/>
                  </a:lnTo>
                  <a:lnTo>
                    <a:pt x="90611" y="94062"/>
                  </a:lnTo>
                  <a:lnTo>
                    <a:pt x="93500" y="94321"/>
                  </a:lnTo>
                  <a:lnTo>
                    <a:pt x="99829" y="103968"/>
                  </a:lnTo>
                  <a:lnTo>
                    <a:pt x="116545" y="135637"/>
                  </a:lnTo>
                  <a:lnTo>
                    <a:pt x="129959" y="149237"/>
                  </a:lnTo>
                  <a:lnTo>
                    <a:pt x="160927" y="164379"/>
                  </a:lnTo>
                  <a:lnTo>
                    <a:pt x="176487" y="1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9506" y="460309"/>
              <a:ext cx="153634" cy="132352"/>
            </a:xfrm>
            <a:custGeom>
              <a:avLst/>
              <a:gdLst/>
              <a:ahLst/>
              <a:cxnLst/>
              <a:rect l="0" t="0" r="0" b="0"/>
              <a:pathLst>
                <a:path w="153634" h="132352">
                  <a:moveTo>
                    <a:pt x="100991" y="24001"/>
                  </a:moveTo>
                  <a:lnTo>
                    <a:pt x="57028" y="282"/>
                  </a:lnTo>
                  <a:lnTo>
                    <a:pt x="48286" y="0"/>
                  </a:lnTo>
                  <a:lnTo>
                    <a:pt x="32333" y="5925"/>
                  </a:lnTo>
                  <a:lnTo>
                    <a:pt x="10198" y="22415"/>
                  </a:lnTo>
                  <a:lnTo>
                    <a:pt x="2147" y="41624"/>
                  </a:lnTo>
                  <a:lnTo>
                    <a:pt x="0" y="53297"/>
                  </a:lnTo>
                  <a:lnTo>
                    <a:pt x="3853" y="75626"/>
                  </a:lnTo>
                  <a:lnTo>
                    <a:pt x="14535" y="96079"/>
                  </a:lnTo>
                  <a:lnTo>
                    <a:pt x="30980" y="112968"/>
                  </a:lnTo>
                  <a:lnTo>
                    <a:pt x="59970" y="130040"/>
                  </a:lnTo>
                  <a:lnTo>
                    <a:pt x="80420" y="132351"/>
                  </a:lnTo>
                  <a:lnTo>
                    <a:pt x="100037" y="128309"/>
                  </a:lnTo>
                  <a:lnTo>
                    <a:pt x="131695" y="106650"/>
                  </a:lnTo>
                  <a:lnTo>
                    <a:pt x="153633" y="87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6310" y="294797"/>
              <a:ext cx="52644" cy="284271"/>
            </a:xfrm>
            <a:custGeom>
              <a:avLst/>
              <a:gdLst/>
              <a:ahLst/>
              <a:cxnLst/>
              <a:rect l="0" t="0" r="0" b="0"/>
              <a:pathLst>
                <a:path w="52644" h="28427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9" y="172928"/>
                  </a:lnTo>
                  <a:lnTo>
                    <a:pt x="31667" y="228005"/>
                  </a:lnTo>
                  <a:lnTo>
                    <a:pt x="5264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42611" y="38955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0" y="3119"/>
                  </a:lnTo>
                  <a:lnTo>
                    <a:pt x="91980" y="9065"/>
                  </a:lnTo>
                  <a:lnTo>
                    <a:pt x="3757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40332" y="452725"/>
              <a:ext cx="145263" cy="123453"/>
            </a:xfrm>
            <a:custGeom>
              <a:avLst/>
              <a:gdLst/>
              <a:ahLst/>
              <a:cxnLst/>
              <a:rect l="0" t="0" r="0" b="0"/>
              <a:pathLst>
                <a:path w="145263" h="123453">
                  <a:moveTo>
                    <a:pt x="107605" y="10528"/>
                  </a:moveTo>
                  <a:lnTo>
                    <a:pt x="70127" y="2195"/>
                  </a:lnTo>
                  <a:lnTo>
                    <a:pt x="46495" y="3315"/>
                  </a:lnTo>
                  <a:lnTo>
                    <a:pt x="24293" y="11612"/>
                  </a:lnTo>
                  <a:lnTo>
                    <a:pt x="8967" y="29337"/>
                  </a:lnTo>
                  <a:lnTo>
                    <a:pt x="3242" y="40615"/>
                  </a:lnTo>
                  <a:lnTo>
                    <a:pt x="0" y="62505"/>
                  </a:lnTo>
                  <a:lnTo>
                    <a:pt x="774" y="73255"/>
                  </a:lnTo>
                  <a:lnTo>
                    <a:pt x="10992" y="91439"/>
                  </a:lnTo>
                  <a:lnTo>
                    <a:pt x="27231" y="106150"/>
                  </a:lnTo>
                  <a:lnTo>
                    <a:pt x="46147" y="116588"/>
                  </a:lnTo>
                  <a:lnTo>
                    <a:pt x="82117" y="123452"/>
                  </a:lnTo>
                  <a:lnTo>
                    <a:pt x="102516" y="118818"/>
                  </a:lnTo>
                  <a:lnTo>
                    <a:pt x="119382" y="107790"/>
                  </a:lnTo>
                  <a:lnTo>
                    <a:pt x="134676" y="91191"/>
                  </a:lnTo>
                  <a:lnTo>
                    <a:pt x="143033" y="68995"/>
                  </a:lnTo>
                  <a:lnTo>
                    <a:pt x="145262" y="56525"/>
                  </a:lnTo>
                  <a:lnTo>
                    <a:pt x="141499" y="36431"/>
                  </a:lnTo>
                  <a:lnTo>
                    <a:pt x="132028" y="20871"/>
                  </a:lnTo>
                  <a:lnTo>
                    <a:pt x="1076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79523" y="400082"/>
              <a:ext cx="157928" cy="166053"/>
            </a:xfrm>
            <a:custGeom>
              <a:avLst/>
              <a:gdLst/>
              <a:ahLst/>
              <a:cxnLst/>
              <a:rect l="0" t="0" r="0" b="0"/>
              <a:pathLst>
                <a:path w="157928" h="166053">
                  <a:moveTo>
                    <a:pt x="0" y="63171"/>
                  </a:moveTo>
                  <a:lnTo>
                    <a:pt x="58563" y="121735"/>
                  </a:lnTo>
                  <a:lnTo>
                    <a:pt x="101679" y="164850"/>
                  </a:lnTo>
                  <a:lnTo>
                    <a:pt x="104051" y="166052"/>
                  </a:lnTo>
                  <a:lnTo>
                    <a:pt x="100447" y="158029"/>
                  </a:lnTo>
                  <a:lnTo>
                    <a:pt x="71537" y="98781"/>
                  </a:lnTo>
                  <a:lnTo>
                    <a:pt x="70009" y="75488"/>
                  </a:lnTo>
                  <a:lnTo>
                    <a:pt x="74399" y="54608"/>
                  </a:lnTo>
                  <a:lnTo>
                    <a:pt x="84149" y="37528"/>
                  </a:lnTo>
                  <a:lnTo>
                    <a:pt x="99401" y="2525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21678" y="413732"/>
              <a:ext cx="153021" cy="174331"/>
            </a:xfrm>
            <a:custGeom>
              <a:avLst/>
              <a:gdLst/>
              <a:ahLst/>
              <a:cxnLst/>
              <a:rect l="0" t="0" r="0" b="0"/>
              <a:pathLst>
                <a:path w="153021" h="174331">
                  <a:moveTo>
                    <a:pt x="115814" y="17936"/>
                  </a:moveTo>
                  <a:lnTo>
                    <a:pt x="104636" y="6757"/>
                  </a:lnTo>
                  <a:lnTo>
                    <a:pt x="86669" y="1269"/>
                  </a:lnTo>
                  <a:lnTo>
                    <a:pt x="63086" y="0"/>
                  </a:lnTo>
                  <a:lnTo>
                    <a:pt x="37007" y="3335"/>
                  </a:lnTo>
                  <a:lnTo>
                    <a:pt x="27011" y="8202"/>
                  </a:lnTo>
                  <a:lnTo>
                    <a:pt x="12785" y="22969"/>
                  </a:lnTo>
                  <a:lnTo>
                    <a:pt x="10863" y="30650"/>
                  </a:lnTo>
                  <a:lnTo>
                    <a:pt x="11921" y="38110"/>
                  </a:lnTo>
                  <a:lnTo>
                    <a:pt x="14967" y="45423"/>
                  </a:lnTo>
                  <a:lnTo>
                    <a:pt x="21676" y="50299"/>
                  </a:lnTo>
                  <a:lnTo>
                    <a:pt x="79139" y="64355"/>
                  </a:lnTo>
                  <a:lnTo>
                    <a:pt x="124167" y="86160"/>
                  </a:lnTo>
                  <a:lnTo>
                    <a:pt x="141363" y="99340"/>
                  </a:lnTo>
                  <a:lnTo>
                    <a:pt x="150566" y="119236"/>
                  </a:lnTo>
                  <a:lnTo>
                    <a:pt x="153020" y="131093"/>
                  </a:lnTo>
                  <a:lnTo>
                    <a:pt x="149507" y="153626"/>
                  </a:lnTo>
                  <a:lnTo>
                    <a:pt x="145295" y="164548"/>
                  </a:lnTo>
                  <a:lnTo>
                    <a:pt x="137808" y="170659"/>
                  </a:lnTo>
                  <a:lnTo>
                    <a:pt x="117010" y="174330"/>
                  </a:lnTo>
                  <a:lnTo>
                    <a:pt x="60209" y="164209"/>
                  </a:lnTo>
                  <a:lnTo>
                    <a:pt x="0" y="154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66649" y="413538"/>
              <a:ext cx="205343" cy="189856"/>
            </a:xfrm>
            <a:custGeom>
              <a:avLst/>
              <a:gdLst/>
              <a:ahLst/>
              <a:cxnLst/>
              <a:rect l="0" t="0" r="0" b="0"/>
              <a:pathLst>
                <a:path w="205343" h="189856">
                  <a:moveTo>
                    <a:pt x="123568" y="18130"/>
                  </a:moveTo>
                  <a:lnTo>
                    <a:pt x="106801" y="6951"/>
                  </a:lnTo>
                  <a:lnTo>
                    <a:pt x="74017" y="0"/>
                  </a:lnTo>
                  <a:lnTo>
                    <a:pt x="54362" y="4613"/>
                  </a:lnTo>
                  <a:lnTo>
                    <a:pt x="22680" y="26638"/>
                  </a:lnTo>
                  <a:lnTo>
                    <a:pt x="6588" y="52236"/>
                  </a:lnTo>
                  <a:lnTo>
                    <a:pt x="0" y="87637"/>
                  </a:lnTo>
                  <a:lnTo>
                    <a:pt x="3637" y="122173"/>
                  </a:lnTo>
                  <a:lnTo>
                    <a:pt x="12164" y="140800"/>
                  </a:lnTo>
                  <a:lnTo>
                    <a:pt x="36702" y="171823"/>
                  </a:lnTo>
                  <a:lnTo>
                    <a:pt x="62735" y="187801"/>
                  </a:lnTo>
                  <a:lnTo>
                    <a:pt x="85613" y="189855"/>
                  </a:lnTo>
                  <a:lnTo>
                    <a:pt x="132839" y="181643"/>
                  </a:lnTo>
                  <a:lnTo>
                    <a:pt x="165309" y="166534"/>
                  </a:lnTo>
                  <a:lnTo>
                    <a:pt x="180334" y="150768"/>
                  </a:lnTo>
                  <a:lnTo>
                    <a:pt x="199512" y="112050"/>
                  </a:lnTo>
                  <a:lnTo>
                    <a:pt x="205342" y="75464"/>
                  </a:lnTo>
                  <a:lnTo>
                    <a:pt x="200466" y="54920"/>
                  </a:lnTo>
                  <a:lnTo>
                    <a:pt x="195891" y="46166"/>
                  </a:lnTo>
                  <a:lnTo>
                    <a:pt x="181448" y="33320"/>
                  </a:lnTo>
                  <a:lnTo>
                    <a:pt x="123568" y="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8519" y="238481"/>
              <a:ext cx="134383" cy="372172"/>
            </a:xfrm>
            <a:custGeom>
              <a:avLst/>
              <a:gdLst/>
              <a:ahLst/>
              <a:cxnLst/>
              <a:rect l="0" t="0" r="0" b="0"/>
              <a:pathLst>
                <a:path w="134383" h="372172">
                  <a:moveTo>
                    <a:pt x="71211" y="372171"/>
                  </a:moveTo>
                  <a:lnTo>
                    <a:pt x="53253" y="318296"/>
                  </a:lnTo>
                  <a:lnTo>
                    <a:pt x="42664" y="274052"/>
                  </a:lnTo>
                  <a:lnTo>
                    <a:pt x="38637" y="247844"/>
                  </a:lnTo>
                  <a:lnTo>
                    <a:pt x="23226" y="192892"/>
                  </a:lnTo>
                  <a:lnTo>
                    <a:pt x="13900" y="136977"/>
                  </a:lnTo>
                  <a:lnTo>
                    <a:pt x="1962" y="80871"/>
                  </a:lnTo>
                  <a:lnTo>
                    <a:pt x="0" y="39935"/>
                  </a:lnTo>
                  <a:lnTo>
                    <a:pt x="3687" y="16281"/>
                  </a:lnTo>
                  <a:lnTo>
                    <a:pt x="10987" y="8569"/>
                  </a:lnTo>
                  <a:lnTo>
                    <a:pt x="34696" y="0"/>
                  </a:lnTo>
                  <a:lnTo>
                    <a:pt x="75340" y="766"/>
                  </a:lnTo>
                  <a:lnTo>
                    <a:pt x="134382" y="14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3388" y="43166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1973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12057" y="189512"/>
              <a:ext cx="195349" cy="444483"/>
            </a:xfrm>
            <a:custGeom>
              <a:avLst/>
              <a:gdLst/>
              <a:ahLst/>
              <a:cxnLst/>
              <a:rect l="0" t="0" r="0" b="0"/>
              <a:pathLst>
                <a:path w="195349" h="444483">
                  <a:moveTo>
                    <a:pt x="115155" y="0"/>
                  </a:moveTo>
                  <a:lnTo>
                    <a:pt x="98344" y="19151"/>
                  </a:lnTo>
                  <a:lnTo>
                    <a:pt x="65657" y="73218"/>
                  </a:lnTo>
                  <a:lnTo>
                    <a:pt x="45110" y="124124"/>
                  </a:lnTo>
                  <a:lnTo>
                    <a:pt x="22853" y="182359"/>
                  </a:lnTo>
                  <a:lnTo>
                    <a:pt x="6845" y="244252"/>
                  </a:lnTo>
                  <a:lnTo>
                    <a:pt x="1565" y="292950"/>
                  </a:lnTo>
                  <a:lnTo>
                    <a:pt x="0" y="344424"/>
                  </a:lnTo>
                  <a:lnTo>
                    <a:pt x="5126" y="385541"/>
                  </a:lnTo>
                  <a:lnTo>
                    <a:pt x="19643" y="419951"/>
                  </a:lnTo>
                  <a:lnTo>
                    <a:pt x="35270" y="435430"/>
                  </a:lnTo>
                  <a:lnTo>
                    <a:pt x="44351" y="441195"/>
                  </a:lnTo>
                  <a:lnTo>
                    <a:pt x="63800" y="444482"/>
                  </a:lnTo>
                  <a:lnTo>
                    <a:pt x="104881" y="437059"/>
                  </a:lnTo>
                  <a:lnTo>
                    <a:pt x="141877" y="422088"/>
                  </a:lnTo>
                  <a:lnTo>
                    <a:pt x="159397" y="406354"/>
                  </a:lnTo>
                  <a:lnTo>
                    <a:pt x="190304" y="363474"/>
                  </a:lnTo>
                  <a:lnTo>
                    <a:pt x="195348" y="340139"/>
                  </a:lnTo>
                  <a:lnTo>
                    <a:pt x="192598" y="306283"/>
                  </a:lnTo>
                  <a:lnTo>
                    <a:pt x="187841" y="297775"/>
                  </a:lnTo>
                  <a:lnTo>
                    <a:pt x="173197" y="285203"/>
                  </a:lnTo>
                  <a:lnTo>
                    <a:pt x="164378" y="282552"/>
                  </a:lnTo>
                  <a:lnTo>
                    <a:pt x="145221" y="282727"/>
                  </a:lnTo>
                  <a:lnTo>
                    <a:pt x="114705" y="289402"/>
                  </a:lnTo>
                  <a:lnTo>
                    <a:pt x="89025" y="304378"/>
                  </a:lnTo>
                  <a:lnTo>
                    <a:pt x="66599" y="323633"/>
                  </a:lnTo>
                  <a:lnTo>
                    <a:pt x="4145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7500" y="284269"/>
              <a:ext cx="336134" cy="397276"/>
            </a:xfrm>
            <a:custGeom>
              <a:avLst/>
              <a:gdLst/>
              <a:ahLst/>
              <a:cxnLst/>
              <a:rect l="0" t="0" r="0" b="0"/>
              <a:pathLst>
                <a:path w="336134" h="397276">
                  <a:moveTo>
                    <a:pt x="144510" y="0"/>
                  </a:moveTo>
                  <a:lnTo>
                    <a:pt x="120463" y="9575"/>
                  </a:lnTo>
                  <a:lnTo>
                    <a:pt x="62508" y="56117"/>
                  </a:lnTo>
                  <a:lnTo>
                    <a:pt x="48403" y="76413"/>
                  </a:lnTo>
                  <a:lnTo>
                    <a:pt x="26697" y="127571"/>
                  </a:lnTo>
                  <a:lnTo>
                    <a:pt x="5815" y="182737"/>
                  </a:lnTo>
                  <a:lnTo>
                    <a:pt x="0" y="245930"/>
                  </a:lnTo>
                  <a:lnTo>
                    <a:pt x="8904" y="304685"/>
                  </a:lnTo>
                  <a:lnTo>
                    <a:pt x="16390" y="330778"/>
                  </a:lnTo>
                  <a:lnTo>
                    <a:pt x="40260" y="366592"/>
                  </a:lnTo>
                  <a:lnTo>
                    <a:pt x="54893" y="380519"/>
                  </a:lnTo>
                  <a:lnTo>
                    <a:pt x="73095" y="390608"/>
                  </a:lnTo>
                  <a:lnTo>
                    <a:pt x="108662" y="397275"/>
                  </a:lnTo>
                  <a:lnTo>
                    <a:pt x="148836" y="393662"/>
                  </a:lnTo>
                  <a:lnTo>
                    <a:pt x="195927" y="373555"/>
                  </a:lnTo>
                  <a:lnTo>
                    <a:pt x="244045" y="340163"/>
                  </a:lnTo>
                  <a:lnTo>
                    <a:pt x="293792" y="283631"/>
                  </a:lnTo>
                  <a:lnTo>
                    <a:pt x="318463" y="252495"/>
                  </a:lnTo>
                  <a:lnTo>
                    <a:pt x="335002" y="209864"/>
                  </a:lnTo>
                  <a:lnTo>
                    <a:pt x="336133" y="165777"/>
                  </a:lnTo>
                  <a:lnTo>
                    <a:pt x="324865" y="104063"/>
                  </a:lnTo>
                  <a:lnTo>
                    <a:pt x="307783" y="73987"/>
                  </a:lnTo>
                  <a:lnTo>
                    <a:pt x="277930" y="42864"/>
                  </a:lnTo>
                  <a:lnTo>
                    <a:pt x="248773" y="24399"/>
                  </a:lnTo>
                  <a:lnTo>
                    <a:pt x="227114" y="16693"/>
                  </a:lnTo>
                  <a:lnTo>
                    <a:pt x="175082" y="11746"/>
                  </a:lnTo>
                  <a:lnTo>
                    <a:pt x="149909" y="13409"/>
                  </a:lnTo>
                  <a:lnTo>
                    <a:pt x="11292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27336" y="694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3179606" y="1695088"/>
            <a:ext cx="10529" cy="400084"/>
          </a:xfrm>
          <a:custGeom>
            <a:avLst/>
            <a:gdLst/>
            <a:ahLst/>
            <a:cxnLst/>
            <a:rect l="0" t="0" r="0" b="0"/>
            <a:pathLst>
              <a:path w="10529" h="400084">
                <a:moveTo>
                  <a:pt x="0" y="0"/>
                </a:moveTo>
                <a:lnTo>
                  <a:pt x="0" y="60383"/>
                </a:lnTo>
                <a:lnTo>
                  <a:pt x="0" y="121226"/>
                </a:lnTo>
                <a:lnTo>
                  <a:pt x="0" y="167352"/>
                </a:lnTo>
                <a:lnTo>
                  <a:pt x="0" y="215148"/>
                </a:lnTo>
                <a:lnTo>
                  <a:pt x="5589" y="271328"/>
                </a:lnTo>
                <a:lnTo>
                  <a:pt x="9065" y="328788"/>
                </a:lnTo>
                <a:lnTo>
                  <a:pt x="9878" y="360207"/>
                </a:lnTo>
                <a:lnTo>
                  <a:pt x="10528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918082" y="2105699"/>
            <a:ext cx="763854" cy="884395"/>
            <a:chOff x="2918082" y="2105699"/>
            <a:chExt cx="763854" cy="884395"/>
          </a:xfrm>
        </p:grpSpPr>
        <p:sp>
          <p:nvSpPr>
            <p:cNvPr id="28" name="Freeform 27"/>
            <p:cNvSpPr/>
            <p:nvPr/>
          </p:nvSpPr>
          <p:spPr>
            <a:xfrm>
              <a:off x="2918082" y="2284683"/>
              <a:ext cx="222667" cy="563666"/>
            </a:xfrm>
            <a:custGeom>
              <a:avLst/>
              <a:gdLst/>
              <a:ahLst/>
              <a:cxnLst/>
              <a:rect l="0" t="0" r="0" b="0"/>
              <a:pathLst>
                <a:path w="222667" h="563666">
                  <a:moveTo>
                    <a:pt x="177296" y="0"/>
                  </a:moveTo>
                  <a:lnTo>
                    <a:pt x="142549" y="37087"/>
                  </a:lnTo>
                  <a:lnTo>
                    <a:pt x="108398" y="97580"/>
                  </a:lnTo>
                  <a:lnTo>
                    <a:pt x="73999" y="156753"/>
                  </a:lnTo>
                  <a:lnTo>
                    <a:pt x="49917" y="208259"/>
                  </a:lnTo>
                  <a:lnTo>
                    <a:pt x="32725" y="267869"/>
                  </a:lnTo>
                  <a:lnTo>
                    <a:pt x="15787" y="313985"/>
                  </a:lnTo>
                  <a:lnTo>
                    <a:pt x="4009" y="368724"/>
                  </a:lnTo>
                  <a:lnTo>
                    <a:pt x="0" y="416788"/>
                  </a:lnTo>
                  <a:lnTo>
                    <a:pt x="1151" y="465214"/>
                  </a:lnTo>
                  <a:lnTo>
                    <a:pt x="22096" y="525297"/>
                  </a:lnTo>
                  <a:lnTo>
                    <a:pt x="38764" y="552087"/>
                  </a:lnTo>
                  <a:lnTo>
                    <a:pt x="47507" y="557571"/>
                  </a:lnTo>
                  <a:lnTo>
                    <a:pt x="69699" y="563665"/>
                  </a:lnTo>
                  <a:lnTo>
                    <a:pt x="102911" y="561506"/>
                  </a:lnTo>
                  <a:lnTo>
                    <a:pt x="134979" y="547868"/>
                  </a:lnTo>
                  <a:lnTo>
                    <a:pt x="161118" y="529009"/>
                  </a:lnTo>
                  <a:lnTo>
                    <a:pt x="190911" y="492101"/>
                  </a:lnTo>
                  <a:lnTo>
                    <a:pt x="216207" y="440963"/>
                  </a:lnTo>
                  <a:lnTo>
                    <a:pt x="222666" y="413573"/>
                  </a:lnTo>
                  <a:lnTo>
                    <a:pt x="221637" y="385802"/>
                  </a:lnTo>
                  <a:lnTo>
                    <a:pt x="217385" y="375354"/>
                  </a:lnTo>
                  <a:lnTo>
                    <a:pt x="203302" y="360627"/>
                  </a:lnTo>
                  <a:lnTo>
                    <a:pt x="193463" y="357401"/>
                  </a:lnTo>
                  <a:lnTo>
                    <a:pt x="170054" y="356937"/>
                  </a:lnTo>
                  <a:lnTo>
                    <a:pt x="150290" y="363750"/>
                  </a:lnTo>
                  <a:lnTo>
                    <a:pt x="133708" y="375746"/>
                  </a:lnTo>
                  <a:lnTo>
                    <a:pt x="89737" y="432305"/>
                  </a:lnTo>
                  <a:lnTo>
                    <a:pt x="70894" y="462273"/>
                  </a:lnTo>
                  <a:lnTo>
                    <a:pt x="61482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35981" y="2337326"/>
              <a:ext cx="317041" cy="490652"/>
            </a:xfrm>
            <a:custGeom>
              <a:avLst/>
              <a:gdLst/>
              <a:ahLst/>
              <a:cxnLst/>
              <a:rect l="0" t="0" r="0" b="0"/>
              <a:pathLst>
                <a:path w="317041" h="490652">
                  <a:moveTo>
                    <a:pt x="112081" y="0"/>
                  </a:moveTo>
                  <a:lnTo>
                    <a:pt x="73708" y="29309"/>
                  </a:lnTo>
                  <a:lnTo>
                    <a:pt x="40448" y="84953"/>
                  </a:lnTo>
                  <a:lnTo>
                    <a:pt x="18059" y="148419"/>
                  </a:lnTo>
                  <a:lnTo>
                    <a:pt x="9021" y="203753"/>
                  </a:lnTo>
                  <a:lnTo>
                    <a:pt x="0" y="260913"/>
                  </a:lnTo>
                  <a:lnTo>
                    <a:pt x="124" y="324196"/>
                  </a:lnTo>
                  <a:lnTo>
                    <a:pt x="11067" y="382103"/>
                  </a:lnTo>
                  <a:lnTo>
                    <a:pt x="32899" y="436262"/>
                  </a:lnTo>
                  <a:lnTo>
                    <a:pt x="66660" y="479558"/>
                  </a:lnTo>
                  <a:lnTo>
                    <a:pt x="86825" y="488048"/>
                  </a:lnTo>
                  <a:lnTo>
                    <a:pt x="111384" y="490651"/>
                  </a:lnTo>
                  <a:lnTo>
                    <a:pt x="173543" y="479788"/>
                  </a:lnTo>
                  <a:lnTo>
                    <a:pt x="215858" y="458158"/>
                  </a:lnTo>
                  <a:lnTo>
                    <a:pt x="262549" y="416321"/>
                  </a:lnTo>
                  <a:lnTo>
                    <a:pt x="287858" y="378074"/>
                  </a:lnTo>
                  <a:lnTo>
                    <a:pt x="307020" y="325088"/>
                  </a:lnTo>
                  <a:lnTo>
                    <a:pt x="317040" y="264659"/>
                  </a:lnTo>
                  <a:lnTo>
                    <a:pt x="315399" y="226466"/>
                  </a:lnTo>
                  <a:lnTo>
                    <a:pt x="301101" y="169163"/>
                  </a:lnTo>
                  <a:lnTo>
                    <a:pt x="281869" y="126482"/>
                  </a:lnTo>
                  <a:lnTo>
                    <a:pt x="241741" y="63183"/>
                  </a:lnTo>
                  <a:lnTo>
                    <a:pt x="224689" y="48359"/>
                  </a:lnTo>
                  <a:lnTo>
                    <a:pt x="185147" y="29309"/>
                  </a:lnTo>
                  <a:lnTo>
                    <a:pt x="14366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58632" y="2105699"/>
              <a:ext cx="48858" cy="189514"/>
            </a:xfrm>
            <a:custGeom>
              <a:avLst/>
              <a:gdLst/>
              <a:ahLst/>
              <a:cxnLst/>
              <a:rect l="0" t="0" r="0" b="0"/>
              <a:pathLst>
                <a:path w="48858" h="189514">
                  <a:moveTo>
                    <a:pt x="0" y="0"/>
                  </a:moveTo>
                  <a:lnTo>
                    <a:pt x="20243" y="43963"/>
                  </a:lnTo>
                  <a:lnTo>
                    <a:pt x="43816" y="85763"/>
                  </a:lnTo>
                  <a:lnTo>
                    <a:pt x="48857" y="124327"/>
                  </a:lnTo>
                  <a:lnTo>
                    <a:pt x="45891" y="151573"/>
                  </a:lnTo>
                  <a:lnTo>
                    <a:pt x="37553" y="16992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53388" y="2821637"/>
              <a:ext cx="28548" cy="168457"/>
            </a:xfrm>
            <a:custGeom>
              <a:avLst/>
              <a:gdLst/>
              <a:ahLst/>
              <a:cxnLst/>
              <a:rect l="0" t="0" r="0" b="0"/>
              <a:pathLst>
                <a:path w="28548" h="168457">
                  <a:moveTo>
                    <a:pt x="0" y="0"/>
                  </a:moveTo>
                  <a:lnTo>
                    <a:pt x="17959" y="53875"/>
                  </a:lnTo>
                  <a:lnTo>
                    <a:pt x="28547" y="98120"/>
                  </a:lnTo>
                  <a:lnTo>
                    <a:pt x="27896" y="12315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3982269" y="1647215"/>
            <a:ext cx="355473" cy="441267"/>
          </a:xfrm>
          <a:custGeom>
            <a:avLst/>
            <a:gdLst/>
            <a:ahLst/>
            <a:cxnLst/>
            <a:rect l="0" t="0" r="0" b="0"/>
            <a:pathLst>
              <a:path w="355473" h="441267">
                <a:moveTo>
                  <a:pt x="50145" y="26816"/>
                </a:moveTo>
                <a:lnTo>
                  <a:pt x="31017" y="87926"/>
                </a:lnTo>
                <a:lnTo>
                  <a:pt x="5931" y="142358"/>
                </a:lnTo>
                <a:lnTo>
                  <a:pt x="3122" y="143618"/>
                </a:lnTo>
                <a:lnTo>
                  <a:pt x="0" y="129421"/>
                </a:lnTo>
                <a:lnTo>
                  <a:pt x="3832" y="99721"/>
                </a:lnTo>
                <a:lnTo>
                  <a:pt x="36971" y="37275"/>
                </a:lnTo>
                <a:lnTo>
                  <a:pt x="63009" y="11327"/>
                </a:lnTo>
                <a:lnTo>
                  <a:pt x="85888" y="2384"/>
                </a:lnTo>
                <a:lnTo>
                  <a:pt x="98540" y="0"/>
                </a:lnTo>
                <a:lnTo>
                  <a:pt x="121957" y="3589"/>
                </a:lnTo>
                <a:lnTo>
                  <a:pt x="142893" y="14153"/>
                </a:lnTo>
                <a:lnTo>
                  <a:pt x="159997" y="30547"/>
                </a:lnTo>
                <a:lnTo>
                  <a:pt x="181635" y="69667"/>
                </a:lnTo>
                <a:lnTo>
                  <a:pt x="200807" y="121669"/>
                </a:lnTo>
                <a:lnTo>
                  <a:pt x="206638" y="173281"/>
                </a:lnTo>
                <a:lnTo>
                  <a:pt x="204670" y="235468"/>
                </a:lnTo>
                <a:lnTo>
                  <a:pt x="193362" y="298748"/>
                </a:lnTo>
                <a:lnTo>
                  <a:pt x="178694" y="350762"/>
                </a:lnTo>
                <a:lnTo>
                  <a:pt x="147777" y="405521"/>
                </a:lnTo>
                <a:lnTo>
                  <a:pt x="130972" y="420517"/>
                </a:lnTo>
                <a:lnTo>
                  <a:pt x="98660" y="435536"/>
                </a:lnTo>
                <a:lnTo>
                  <a:pt x="72877" y="441266"/>
                </a:lnTo>
                <a:lnTo>
                  <a:pt x="45820" y="439913"/>
                </a:lnTo>
                <a:lnTo>
                  <a:pt x="24436" y="429173"/>
                </a:lnTo>
                <a:lnTo>
                  <a:pt x="15459" y="421396"/>
                </a:lnTo>
                <a:lnTo>
                  <a:pt x="5483" y="400277"/>
                </a:lnTo>
                <a:lnTo>
                  <a:pt x="2823" y="388094"/>
                </a:lnTo>
                <a:lnTo>
                  <a:pt x="3389" y="377632"/>
                </a:lnTo>
                <a:lnTo>
                  <a:pt x="15364" y="350560"/>
                </a:lnTo>
                <a:lnTo>
                  <a:pt x="27278" y="330969"/>
                </a:lnTo>
                <a:lnTo>
                  <a:pt x="36070" y="324341"/>
                </a:lnTo>
                <a:lnTo>
                  <a:pt x="58318" y="316977"/>
                </a:lnTo>
                <a:lnTo>
                  <a:pt x="109558" y="313419"/>
                </a:lnTo>
                <a:lnTo>
                  <a:pt x="143788" y="321005"/>
                </a:lnTo>
                <a:lnTo>
                  <a:pt x="176157" y="338721"/>
                </a:lnTo>
                <a:lnTo>
                  <a:pt x="239629" y="387485"/>
                </a:lnTo>
                <a:lnTo>
                  <a:pt x="292297" y="423283"/>
                </a:lnTo>
                <a:lnTo>
                  <a:pt x="355472" y="4374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3907180" y="2074114"/>
            <a:ext cx="909145" cy="758052"/>
            <a:chOff x="3907180" y="2074114"/>
            <a:chExt cx="909145" cy="758052"/>
          </a:xfrm>
        </p:grpSpPr>
        <p:sp>
          <p:nvSpPr>
            <p:cNvPr id="34" name="Freeform 33"/>
            <p:cNvSpPr/>
            <p:nvPr/>
          </p:nvSpPr>
          <p:spPr>
            <a:xfrm>
              <a:off x="3907180" y="2326798"/>
              <a:ext cx="255506" cy="393781"/>
            </a:xfrm>
            <a:custGeom>
              <a:avLst/>
              <a:gdLst/>
              <a:ahLst/>
              <a:cxnLst/>
              <a:rect l="0" t="0" r="0" b="0"/>
              <a:pathLst>
                <a:path w="255506" h="393781">
                  <a:moveTo>
                    <a:pt x="114706" y="0"/>
                  </a:moveTo>
                  <a:lnTo>
                    <a:pt x="72044" y="60873"/>
                  </a:lnTo>
                  <a:lnTo>
                    <a:pt x="29019" y="97963"/>
                  </a:lnTo>
                  <a:lnTo>
                    <a:pt x="8772" y="112169"/>
                  </a:lnTo>
                  <a:lnTo>
                    <a:pt x="3139" y="113384"/>
                  </a:lnTo>
                  <a:lnTo>
                    <a:pt x="554" y="110684"/>
                  </a:lnTo>
                  <a:lnTo>
                    <a:pt x="0" y="105375"/>
                  </a:lnTo>
                  <a:lnTo>
                    <a:pt x="5624" y="93236"/>
                  </a:lnTo>
                  <a:lnTo>
                    <a:pt x="36044" y="59461"/>
                  </a:lnTo>
                  <a:lnTo>
                    <a:pt x="64882" y="39714"/>
                  </a:lnTo>
                  <a:lnTo>
                    <a:pt x="102543" y="27105"/>
                  </a:lnTo>
                  <a:lnTo>
                    <a:pt x="129577" y="23745"/>
                  </a:lnTo>
                  <a:lnTo>
                    <a:pt x="154070" y="28490"/>
                  </a:lnTo>
                  <a:lnTo>
                    <a:pt x="184471" y="44316"/>
                  </a:lnTo>
                  <a:lnTo>
                    <a:pt x="192801" y="50601"/>
                  </a:lnTo>
                  <a:lnTo>
                    <a:pt x="202057" y="70062"/>
                  </a:lnTo>
                  <a:lnTo>
                    <a:pt x="204526" y="81803"/>
                  </a:lnTo>
                  <a:lnTo>
                    <a:pt x="201029" y="104207"/>
                  </a:lnTo>
                  <a:lnTo>
                    <a:pt x="185906" y="133431"/>
                  </a:lnTo>
                  <a:lnTo>
                    <a:pt x="159836" y="164267"/>
                  </a:lnTo>
                  <a:lnTo>
                    <a:pt x="130769" y="182143"/>
                  </a:lnTo>
                  <a:lnTo>
                    <a:pt x="132434" y="182260"/>
                  </a:lnTo>
                  <a:lnTo>
                    <a:pt x="137053" y="181168"/>
                  </a:lnTo>
                  <a:lnTo>
                    <a:pt x="165911" y="185220"/>
                  </a:lnTo>
                  <a:lnTo>
                    <a:pt x="198508" y="199419"/>
                  </a:lnTo>
                  <a:lnTo>
                    <a:pt x="224804" y="218444"/>
                  </a:lnTo>
                  <a:lnTo>
                    <a:pt x="241824" y="244488"/>
                  </a:lnTo>
                  <a:lnTo>
                    <a:pt x="254276" y="280021"/>
                  </a:lnTo>
                  <a:lnTo>
                    <a:pt x="255505" y="303438"/>
                  </a:lnTo>
                  <a:lnTo>
                    <a:pt x="250983" y="324374"/>
                  </a:lnTo>
                  <a:lnTo>
                    <a:pt x="229015" y="356878"/>
                  </a:lnTo>
                  <a:lnTo>
                    <a:pt x="214643" y="370352"/>
                  </a:lnTo>
                  <a:lnTo>
                    <a:pt x="173701" y="388534"/>
                  </a:lnTo>
                  <a:lnTo>
                    <a:pt x="149115" y="393780"/>
                  </a:lnTo>
                  <a:lnTo>
                    <a:pt x="88431" y="384752"/>
                  </a:lnTo>
                  <a:lnTo>
                    <a:pt x="41006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33466" y="2380905"/>
              <a:ext cx="333219" cy="332324"/>
            </a:xfrm>
            <a:custGeom>
              <a:avLst/>
              <a:gdLst/>
              <a:ahLst/>
              <a:cxnLst/>
              <a:rect l="0" t="0" r="0" b="0"/>
              <a:pathLst>
                <a:path w="333219" h="332324">
                  <a:moveTo>
                    <a:pt x="146389" y="19592"/>
                  </a:moveTo>
                  <a:lnTo>
                    <a:pt x="129621" y="14003"/>
                  </a:lnTo>
                  <a:lnTo>
                    <a:pt x="122342" y="14696"/>
                  </a:lnTo>
                  <a:lnTo>
                    <a:pt x="81206" y="38806"/>
                  </a:lnTo>
                  <a:lnTo>
                    <a:pt x="41763" y="83907"/>
                  </a:lnTo>
                  <a:lnTo>
                    <a:pt x="18747" y="125103"/>
                  </a:lnTo>
                  <a:lnTo>
                    <a:pt x="4105" y="175441"/>
                  </a:lnTo>
                  <a:lnTo>
                    <a:pt x="0" y="230444"/>
                  </a:lnTo>
                  <a:lnTo>
                    <a:pt x="1778" y="257194"/>
                  </a:lnTo>
                  <a:lnTo>
                    <a:pt x="15934" y="290814"/>
                  </a:lnTo>
                  <a:lnTo>
                    <a:pt x="28357" y="308201"/>
                  </a:lnTo>
                  <a:lnTo>
                    <a:pt x="44797" y="320608"/>
                  </a:lnTo>
                  <a:lnTo>
                    <a:pt x="66142" y="328852"/>
                  </a:lnTo>
                  <a:lnTo>
                    <a:pt x="111044" y="332323"/>
                  </a:lnTo>
                  <a:lnTo>
                    <a:pt x="172379" y="323608"/>
                  </a:lnTo>
                  <a:lnTo>
                    <a:pt x="224572" y="305032"/>
                  </a:lnTo>
                  <a:lnTo>
                    <a:pt x="254822" y="285621"/>
                  </a:lnTo>
                  <a:lnTo>
                    <a:pt x="286004" y="248526"/>
                  </a:lnTo>
                  <a:lnTo>
                    <a:pt x="316174" y="189311"/>
                  </a:lnTo>
                  <a:lnTo>
                    <a:pt x="330791" y="145014"/>
                  </a:lnTo>
                  <a:lnTo>
                    <a:pt x="333218" y="106017"/>
                  </a:lnTo>
                  <a:lnTo>
                    <a:pt x="325878" y="65996"/>
                  </a:lnTo>
                  <a:lnTo>
                    <a:pt x="315459" y="42556"/>
                  </a:lnTo>
                  <a:lnTo>
                    <a:pt x="290850" y="15218"/>
                  </a:lnTo>
                  <a:lnTo>
                    <a:pt x="268305" y="5950"/>
                  </a:lnTo>
                  <a:lnTo>
                    <a:pt x="215705" y="0"/>
                  </a:lnTo>
                  <a:lnTo>
                    <a:pt x="197473" y="2305"/>
                  </a:lnTo>
                  <a:lnTo>
                    <a:pt x="177974" y="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74653" y="2074114"/>
              <a:ext cx="60455" cy="157928"/>
            </a:xfrm>
            <a:custGeom>
              <a:avLst/>
              <a:gdLst/>
              <a:ahLst/>
              <a:cxnLst/>
              <a:rect l="0" t="0" r="0" b="0"/>
              <a:pathLst>
                <a:path w="60455" h="157928">
                  <a:moveTo>
                    <a:pt x="0" y="0"/>
                  </a:moveTo>
                  <a:lnTo>
                    <a:pt x="24046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60454" y="80141"/>
                  </a:lnTo>
                  <a:lnTo>
                    <a:pt x="56777" y="114602"/>
                  </a:lnTo>
                  <a:lnTo>
                    <a:pt x="48241" y="133212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79938" y="2611067"/>
              <a:ext cx="36387" cy="221099"/>
            </a:xfrm>
            <a:custGeom>
              <a:avLst/>
              <a:gdLst/>
              <a:ahLst/>
              <a:cxnLst/>
              <a:rect l="0" t="0" r="0" b="0"/>
              <a:pathLst>
                <a:path w="36387" h="221099">
                  <a:moveTo>
                    <a:pt x="10528" y="0"/>
                  </a:moveTo>
                  <a:lnTo>
                    <a:pt x="28486" y="55045"/>
                  </a:lnTo>
                  <a:lnTo>
                    <a:pt x="36386" y="94168"/>
                  </a:lnTo>
                  <a:lnTo>
                    <a:pt x="29760" y="152959"/>
                  </a:lnTo>
                  <a:lnTo>
                    <a:pt x="17396" y="18804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989695" y="2352622"/>
            <a:ext cx="730807" cy="500601"/>
            <a:chOff x="4989695" y="2352622"/>
            <a:chExt cx="730807" cy="500601"/>
          </a:xfrm>
        </p:grpSpPr>
        <p:sp>
          <p:nvSpPr>
            <p:cNvPr id="39" name="Freeform 38"/>
            <p:cNvSpPr/>
            <p:nvPr/>
          </p:nvSpPr>
          <p:spPr>
            <a:xfrm>
              <a:off x="4989695" y="2352622"/>
              <a:ext cx="337725" cy="346735"/>
            </a:xfrm>
            <a:custGeom>
              <a:avLst/>
              <a:gdLst/>
              <a:ahLst/>
              <a:cxnLst/>
              <a:rect l="0" t="0" r="0" b="0"/>
              <a:pathLst>
                <a:path w="337725" h="346735">
                  <a:moveTo>
                    <a:pt x="74512" y="26818"/>
                  </a:moveTo>
                  <a:lnTo>
                    <a:pt x="31850" y="80932"/>
                  </a:lnTo>
                  <a:lnTo>
                    <a:pt x="4214" y="116276"/>
                  </a:lnTo>
                  <a:lnTo>
                    <a:pt x="740" y="115702"/>
                  </a:lnTo>
                  <a:lnTo>
                    <a:pt x="0" y="99467"/>
                  </a:lnTo>
                  <a:lnTo>
                    <a:pt x="6161" y="68621"/>
                  </a:lnTo>
                  <a:lnTo>
                    <a:pt x="20985" y="37254"/>
                  </a:lnTo>
                  <a:lnTo>
                    <a:pt x="45784" y="11323"/>
                  </a:lnTo>
                  <a:lnTo>
                    <a:pt x="68373" y="2384"/>
                  </a:lnTo>
                  <a:lnTo>
                    <a:pt x="80948" y="0"/>
                  </a:lnTo>
                  <a:lnTo>
                    <a:pt x="101159" y="3590"/>
                  </a:lnTo>
                  <a:lnTo>
                    <a:pt x="125691" y="18766"/>
                  </a:lnTo>
                  <a:lnTo>
                    <a:pt x="139372" y="32598"/>
                  </a:lnTo>
                  <a:lnTo>
                    <a:pt x="153651" y="61286"/>
                  </a:lnTo>
                  <a:lnTo>
                    <a:pt x="172570" y="120336"/>
                  </a:lnTo>
                  <a:lnTo>
                    <a:pt x="177200" y="180255"/>
                  </a:lnTo>
                  <a:lnTo>
                    <a:pt x="170968" y="229948"/>
                  </a:lnTo>
                  <a:lnTo>
                    <a:pt x="155263" y="286135"/>
                  </a:lnTo>
                  <a:lnTo>
                    <a:pt x="133533" y="320462"/>
                  </a:lnTo>
                  <a:lnTo>
                    <a:pt x="124388" y="331375"/>
                  </a:lnTo>
                  <a:lnTo>
                    <a:pt x="98629" y="343501"/>
                  </a:lnTo>
                  <a:lnTo>
                    <a:pt x="83571" y="346734"/>
                  </a:lnTo>
                  <a:lnTo>
                    <a:pt x="60600" y="344088"/>
                  </a:lnTo>
                  <a:lnTo>
                    <a:pt x="51200" y="340107"/>
                  </a:lnTo>
                  <a:lnTo>
                    <a:pt x="44932" y="332773"/>
                  </a:lnTo>
                  <a:lnTo>
                    <a:pt x="37969" y="312147"/>
                  </a:lnTo>
                  <a:lnTo>
                    <a:pt x="39638" y="279816"/>
                  </a:lnTo>
                  <a:lnTo>
                    <a:pt x="45413" y="270352"/>
                  </a:lnTo>
                  <a:lnTo>
                    <a:pt x="64309" y="253599"/>
                  </a:lnTo>
                  <a:lnTo>
                    <a:pt x="91424" y="244593"/>
                  </a:lnTo>
                  <a:lnTo>
                    <a:pt x="136455" y="242642"/>
                  </a:lnTo>
                  <a:lnTo>
                    <a:pt x="193592" y="252464"/>
                  </a:lnTo>
                  <a:lnTo>
                    <a:pt x="249939" y="263329"/>
                  </a:lnTo>
                  <a:lnTo>
                    <a:pt x="303010" y="259756"/>
                  </a:lnTo>
                  <a:lnTo>
                    <a:pt x="337724" y="258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81818" y="2400497"/>
              <a:ext cx="274957" cy="287435"/>
            </a:xfrm>
            <a:custGeom>
              <a:avLst/>
              <a:gdLst/>
              <a:ahLst/>
              <a:cxnLst/>
              <a:rect l="0" t="0" r="0" b="0"/>
              <a:pathLst>
                <a:path w="274957" h="287435">
                  <a:moveTo>
                    <a:pt x="129829" y="0"/>
                  </a:moveTo>
                  <a:lnTo>
                    <a:pt x="98547" y="9575"/>
                  </a:lnTo>
                  <a:lnTo>
                    <a:pt x="54552" y="39403"/>
                  </a:lnTo>
                  <a:lnTo>
                    <a:pt x="40611" y="56117"/>
                  </a:lnTo>
                  <a:lnTo>
                    <a:pt x="6169" y="119238"/>
                  </a:lnTo>
                  <a:lnTo>
                    <a:pt x="0" y="144242"/>
                  </a:lnTo>
                  <a:lnTo>
                    <a:pt x="5572" y="195128"/>
                  </a:lnTo>
                  <a:lnTo>
                    <a:pt x="12603" y="223594"/>
                  </a:lnTo>
                  <a:lnTo>
                    <a:pt x="23526" y="244045"/>
                  </a:lnTo>
                  <a:lnTo>
                    <a:pt x="48419" y="268711"/>
                  </a:lnTo>
                  <a:lnTo>
                    <a:pt x="78022" y="285249"/>
                  </a:lnTo>
                  <a:lnTo>
                    <a:pt x="104854" y="287434"/>
                  </a:lnTo>
                  <a:lnTo>
                    <a:pt x="149725" y="278968"/>
                  </a:lnTo>
                  <a:lnTo>
                    <a:pt x="186417" y="261642"/>
                  </a:lnTo>
                  <a:lnTo>
                    <a:pt x="212107" y="238570"/>
                  </a:lnTo>
                  <a:lnTo>
                    <a:pt x="247726" y="195107"/>
                  </a:lnTo>
                  <a:lnTo>
                    <a:pt x="269559" y="137838"/>
                  </a:lnTo>
                  <a:lnTo>
                    <a:pt x="274956" y="99983"/>
                  </a:lnTo>
                  <a:lnTo>
                    <a:pt x="269979" y="76022"/>
                  </a:lnTo>
                  <a:lnTo>
                    <a:pt x="254024" y="45922"/>
                  </a:lnTo>
                  <a:lnTo>
                    <a:pt x="240009" y="30938"/>
                  </a:lnTo>
                  <a:lnTo>
                    <a:pt x="222082" y="20379"/>
                  </a:lnTo>
                  <a:lnTo>
                    <a:pt x="175912" y="12475"/>
                  </a:lnTo>
                  <a:lnTo>
                    <a:pt x="14035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74860" y="2663709"/>
              <a:ext cx="45642" cy="189514"/>
            </a:xfrm>
            <a:custGeom>
              <a:avLst/>
              <a:gdLst/>
              <a:ahLst/>
              <a:cxnLst/>
              <a:rect l="0" t="0" r="0" b="0"/>
              <a:pathLst>
                <a:path w="45642" h="189514">
                  <a:moveTo>
                    <a:pt x="0" y="0"/>
                  </a:moveTo>
                  <a:lnTo>
                    <a:pt x="29308" y="34898"/>
                  </a:lnTo>
                  <a:lnTo>
                    <a:pt x="43909" y="64153"/>
                  </a:lnTo>
                  <a:lnTo>
                    <a:pt x="45641" y="87784"/>
                  </a:lnTo>
                  <a:lnTo>
                    <a:pt x="37221" y="135493"/>
                  </a:lnTo>
                  <a:lnTo>
                    <a:pt x="22077" y="16245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045390" y="1526632"/>
            <a:ext cx="590041" cy="494840"/>
            <a:chOff x="5045390" y="1526632"/>
            <a:chExt cx="590041" cy="494840"/>
          </a:xfrm>
        </p:grpSpPr>
        <p:sp>
          <p:nvSpPr>
            <p:cNvPr id="43" name="Freeform 42"/>
            <p:cNvSpPr/>
            <p:nvPr/>
          </p:nvSpPr>
          <p:spPr>
            <a:xfrm>
              <a:off x="5045390" y="1526632"/>
              <a:ext cx="289674" cy="419770"/>
            </a:xfrm>
            <a:custGeom>
              <a:avLst/>
              <a:gdLst/>
              <a:ahLst/>
              <a:cxnLst/>
              <a:rect l="0" t="0" r="0" b="0"/>
              <a:pathLst>
                <a:path w="289674" h="419770">
                  <a:moveTo>
                    <a:pt x="155687" y="0"/>
                  </a:moveTo>
                  <a:lnTo>
                    <a:pt x="133331" y="0"/>
                  </a:lnTo>
                  <a:lnTo>
                    <a:pt x="124405" y="3509"/>
                  </a:lnTo>
                  <a:lnTo>
                    <a:pt x="63349" y="44206"/>
                  </a:lnTo>
                  <a:lnTo>
                    <a:pt x="2875" y="91369"/>
                  </a:lnTo>
                  <a:lnTo>
                    <a:pt x="0" y="92498"/>
                  </a:lnTo>
                  <a:lnTo>
                    <a:pt x="423" y="89741"/>
                  </a:lnTo>
                  <a:lnTo>
                    <a:pt x="12197" y="72213"/>
                  </a:lnTo>
                  <a:lnTo>
                    <a:pt x="25233" y="60171"/>
                  </a:lnTo>
                  <a:lnTo>
                    <a:pt x="82551" y="35448"/>
                  </a:lnTo>
                  <a:lnTo>
                    <a:pt x="103295" y="28232"/>
                  </a:lnTo>
                  <a:lnTo>
                    <a:pt x="140294" y="28772"/>
                  </a:lnTo>
                  <a:lnTo>
                    <a:pt x="175303" y="36341"/>
                  </a:lnTo>
                  <a:lnTo>
                    <a:pt x="182802" y="42945"/>
                  </a:lnTo>
                  <a:lnTo>
                    <a:pt x="191135" y="62760"/>
                  </a:lnTo>
                  <a:lnTo>
                    <a:pt x="191719" y="84045"/>
                  </a:lnTo>
                  <a:lnTo>
                    <a:pt x="186910" y="105204"/>
                  </a:lnTo>
                  <a:lnTo>
                    <a:pt x="171048" y="135676"/>
                  </a:lnTo>
                  <a:lnTo>
                    <a:pt x="158225" y="152327"/>
                  </a:lnTo>
                  <a:lnTo>
                    <a:pt x="132262" y="169266"/>
                  </a:lnTo>
                  <a:lnTo>
                    <a:pt x="130712" y="171336"/>
                  </a:lnTo>
                  <a:lnTo>
                    <a:pt x="150887" y="172169"/>
                  </a:lnTo>
                  <a:lnTo>
                    <a:pt x="207467" y="192356"/>
                  </a:lnTo>
                  <a:lnTo>
                    <a:pt x="239659" y="208942"/>
                  </a:lnTo>
                  <a:lnTo>
                    <a:pt x="265836" y="239853"/>
                  </a:lnTo>
                  <a:lnTo>
                    <a:pt x="282820" y="273059"/>
                  </a:lnTo>
                  <a:lnTo>
                    <a:pt x="289673" y="316302"/>
                  </a:lnTo>
                  <a:lnTo>
                    <a:pt x="280524" y="360571"/>
                  </a:lnTo>
                  <a:lnTo>
                    <a:pt x="263033" y="382912"/>
                  </a:lnTo>
                  <a:lnTo>
                    <a:pt x="229998" y="405523"/>
                  </a:lnTo>
                  <a:lnTo>
                    <a:pt x="207432" y="414199"/>
                  </a:lnTo>
                  <a:lnTo>
                    <a:pt x="154817" y="419769"/>
                  </a:lnTo>
                  <a:lnTo>
                    <a:pt x="116435" y="417614"/>
                  </a:lnTo>
                  <a:lnTo>
                    <a:pt x="55242" y="404298"/>
                  </a:lnTo>
                  <a:lnTo>
                    <a:pt x="1881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69575" y="1874072"/>
              <a:ext cx="65856" cy="147400"/>
            </a:xfrm>
            <a:custGeom>
              <a:avLst/>
              <a:gdLst/>
              <a:ahLst/>
              <a:cxnLst/>
              <a:rect l="0" t="0" r="0" b="0"/>
              <a:pathLst>
                <a:path w="65856" h="147400">
                  <a:moveTo>
                    <a:pt x="0" y="0"/>
                  </a:moveTo>
                  <a:lnTo>
                    <a:pt x="51535" y="37087"/>
                  </a:lnTo>
                  <a:lnTo>
                    <a:pt x="63069" y="55087"/>
                  </a:lnTo>
                  <a:lnTo>
                    <a:pt x="65855" y="74786"/>
                  </a:lnTo>
                  <a:lnTo>
                    <a:pt x="62024" y="95240"/>
                  </a:lnTo>
                  <a:lnTo>
                    <a:pt x="43621" y="130727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03016" y="1389761"/>
            <a:ext cx="539180" cy="621183"/>
            <a:chOff x="6003016" y="1389761"/>
            <a:chExt cx="539180" cy="621183"/>
          </a:xfrm>
        </p:grpSpPr>
        <p:sp>
          <p:nvSpPr>
            <p:cNvPr id="46" name="Freeform 45"/>
            <p:cNvSpPr/>
            <p:nvPr/>
          </p:nvSpPr>
          <p:spPr>
            <a:xfrm>
              <a:off x="6180228" y="1442404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4939" y="58617"/>
                  </a:lnTo>
                  <a:lnTo>
                    <a:pt x="8211" y="113960"/>
                  </a:lnTo>
                  <a:lnTo>
                    <a:pt x="9842" y="162967"/>
                  </a:lnTo>
                  <a:lnTo>
                    <a:pt x="10325" y="213363"/>
                  </a:lnTo>
                  <a:lnTo>
                    <a:pt x="10488" y="272906"/>
                  </a:lnTo>
                  <a:lnTo>
                    <a:pt x="3287" y="3342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03016" y="1389761"/>
              <a:ext cx="187741" cy="297880"/>
            </a:xfrm>
            <a:custGeom>
              <a:avLst/>
              <a:gdLst/>
              <a:ahLst/>
              <a:cxnLst/>
              <a:rect l="0" t="0" r="0" b="0"/>
              <a:pathLst>
                <a:path w="187741" h="297880">
                  <a:moveTo>
                    <a:pt x="187740" y="231627"/>
                  </a:moveTo>
                  <a:lnTo>
                    <a:pt x="129124" y="246281"/>
                  </a:lnTo>
                  <a:lnTo>
                    <a:pt x="84524" y="260995"/>
                  </a:lnTo>
                  <a:lnTo>
                    <a:pt x="28916" y="290324"/>
                  </a:lnTo>
                  <a:lnTo>
                    <a:pt x="8357" y="297879"/>
                  </a:lnTo>
                  <a:lnTo>
                    <a:pt x="2641" y="295682"/>
                  </a:lnTo>
                  <a:lnTo>
                    <a:pt x="0" y="289538"/>
                  </a:lnTo>
                  <a:lnTo>
                    <a:pt x="185" y="271403"/>
                  </a:lnTo>
                  <a:lnTo>
                    <a:pt x="16254" y="209195"/>
                  </a:lnTo>
                  <a:lnTo>
                    <a:pt x="33027" y="156963"/>
                  </a:lnTo>
                  <a:lnTo>
                    <a:pt x="45583" y="115528"/>
                  </a:lnTo>
                  <a:lnTo>
                    <a:pt x="55415" y="59605"/>
                  </a:lnTo>
                  <a:lnTo>
                    <a:pt x="61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22383" y="1831958"/>
              <a:ext cx="119813" cy="178986"/>
            </a:xfrm>
            <a:custGeom>
              <a:avLst/>
              <a:gdLst/>
              <a:ahLst/>
              <a:cxnLst/>
              <a:rect l="0" t="0" r="0" b="0"/>
              <a:pathLst>
                <a:path w="119813" h="178986">
                  <a:moveTo>
                    <a:pt x="0" y="0"/>
                  </a:moveTo>
                  <a:lnTo>
                    <a:pt x="52705" y="19128"/>
                  </a:lnTo>
                  <a:lnTo>
                    <a:pt x="90793" y="49803"/>
                  </a:lnTo>
                  <a:lnTo>
                    <a:pt x="106581" y="75978"/>
                  </a:lnTo>
                  <a:lnTo>
                    <a:pt x="118668" y="105960"/>
                  </a:lnTo>
                  <a:lnTo>
                    <a:pt x="119812" y="126642"/>
                  </a:lnTo>
                  <a:lnTo>
                    <a:pt x="115251" y="146363"/>
                  </a:lnTo>
                  <a:lnTo>
                    <a:pt x="947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001243" y="2295212"/>
            <a:ext cx="580858" cy="558011"/>
            <a:chOff x="6001243" y="2295212"/>
            <a:chExt cx="580858" cy="558011"/>
          </a:xfrm>
        </p:grpSpPr>
        <p:sp>
          <p:nvSpPr>
            <p:cNvPr id="50" name="Freeform 49"/>
            <p:cNvSpPr/>
            <p:nvPr/>
          </p:nvSpPr>
          <p:spPr>
            <a:xfrm>
              <a:off x="6001243" y="2305741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10529" y="0"/>
                  </a:moveTo>
                  <a:lnTo>
                    <a:pt x="1464" y="58616"/>
                  </a:lnTo>
                  <a:lnTo>
                    <a:pt x="8526" y="121452"/>
                  </a:lnTo>
                  <a:lnTo>
                    <a:pt x="9935" y="170126"/>
                  </a:lnTo>
                  <a:lnTo>
                    <a:pt x="10353" y="224713"/>
                  </a:lnTo>
                  <a:lnTo>
                    <a:pt x="7357" y="282220"/>
                  </a:lnTo>
                  <a:lnTo>
                    <a:pt x="2181" y="336304"/>
                  </a:lnTo>
                  <a:lnTo>
                    <a:pt x="646" y="376896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44957" y="2295212"/>
              <a:ext cx="231954" cy="406479"/>
            </a:xfrm>
            <a:custGeom>
              <a:avLst/>
              <a:gdLst/>
              <a:ahLst/>
              <a:cxnLst/>
              <a:rect l="0" t="0" r="0" b="0"/>
              <a:pathLst>
                <a:path w="231954" h="406479">
                  <a:moveTo>
                    <a:pt x="140556" y="0"/>
                  </a:moveTo>
                  <a:lnTo>
                    <a:pt x="129377" y="11178"/>
                  </a:lnTo>
                  <a:lnTo>
                    <a:pt x="108292" y="16667"/>
                  </a:lnTo>
                  <a:lnTo>
                    <a:pt x="52684" y="25779"/>
                  </a:lnTo>
                  <a:lnTo>
                    <a:pt x="16254" y="41043"/>
                  </a:lnTo>
                  <a:lnTo>
                    <a:pt x="8554" y="50759"/>
                  </a:lnTo>
                  <a:lnTo>
                    <a:pt x="0" y="77152"/>
                  </a:lnTo>
                  <a:lnTo>
                    <a:pt x="1744" y="133350"/>
                  </a:lnTo>
                  <a:lnTo>
                    <a:pt x="3302" y="189511"/>
                  </a:lnTo>
                  <a:lnTo>
                    <a:pt x="3610" y="245665"/>
                  </a:lnTo>
                  <a:lnTo>
                    <a:pt x="5975" y="251514"/>
                  </a:lnTo>
                  <a:lnTo>
                    <a:pt x="9891" y="251904"/>
                  </a:lnTo>
                  <a:lnTo>
                    <a:pt x="20481" y="242979"/>
                  </a:lnTo>
                  <a:lnTo>
                    <a:pt x="58770" y="204353"/>
                  </a:lnTo>
                  <a:lnTo>
                    <a:pt x="81590" y="196108"/>
                  </a:lnTo>
                  <a:lnTo>
                    <a:pt x="134367" y="190816"/>
                  </a:lnTo>
                  <a:lnTo>
                    <a:pt x="158862" y="196331"/>
                  </a:lnTo>
                  <a:lnTo>
                    <a:pt x="181447" y="207751"/>
                  </a:lnTo>
                  <a:lnTo>
                    <a:pt x="211553" y="233911"/>
                  </a:lnTo>
                  <a:lnTo>
                    <a:pt x="223973" y="253699"/>
                  </a:lnTo>
                  <a:lnTo>
                    <a:pt x="231953" y="290159"/>
                  </a:lnTo>
                  <a:lnTo>
                    <a:pt x="228727" y="325009"/>
                  </a:lnTo>
                  <a:lnTo>
                    <a:pt x="220297" y="343710"/>
                  </a:lnTo>
                  <a:lnTo>
                    <a:pt x="195822" y="374780"/>
                  </a:lnTo>
                  <a:lnTo>
                    <a:pt x="169799" y="390766"/>
                  </a:lnTo>
                  <a:lnTo>
                    <a:pt x="127225" y="405478"/>
                  </a:lnTo>
                  <a:lnTo>
                    <a:pt x="68036" y="406478"/>
                  </a:lnTo>
                  <a:lnTo>
                    <a:pt x="34450" y="398858"/>
                  </a:lnTo>
                  <a:lnTo>
                    <a:pt x="1421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27669" y="2674238"/>
              <a:ext cx="54432" cy="178985"/>
            </a:xfrm>
            <a:custGeom>
              <a:avLst/>
              <a:gdLst/>
              <a:ahLst/>
              <a:cxnLst/>
              <a:rect l="0" t="0" r="0" b="0"/>
              <a:pathLst>
                <a:path w="54432" h="178985">
                  <a:moveTo>
                    <a:pt x="0" y="0"/>
                  </a:moveTo>
                  <a:lnTo>
                    <a:pt x="16767" y="5589"/>
                  </a:lnTo>
                  <a:lnTo>
                    <a:pt x="28119" y="17692"/>
                  </a:lnTo>
                  <a:lnTo>
                    <a:pt x="50527" y="59647"/>
                  </a:lnTo>
                  <a:lnTo>
                    <a:pt x="54431" y="85781"/>
                  </a:lnTo>
                  <a:lnTo>
                    <a:pt x="47406" y="135097"/>
                  </a:lnTo>
                  <a:lnTo>
                    <a:pt x="3158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769823" y="2284683"/>
            <a:ext cx="1082725" cy="589597"/>
            <a:chOff x="6769823" y="2284683"/>
            <a:chExt cx="1082725" cy="589597"/>
          </a:xfrm>
        </p:grpSpPr>
        <p:sp>
          <p:nvSpPr>
            <p:cNvPr id="54" name="Freeform 53"/>
            <p:cNvSpPr/>
            <p:nvPr/>
          </p:nvSpPr>
          <p:spPr>
            <a:xfrm>
              <a:off x="6769823" y="2284683"/>
              <a:ext cx="16307" cy="379027"/>
            </a:xfrm>
            <a:custGeom>
              <a:avLst/>
              <a:gdLst/>
              <a:ahLst/>
              <a:cxnLst/>
              <a:rect l="0" t="0" r="0" b="0"/>
              <a:pathLst>
                <a:path w="16307" h="379027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0724" y="172521"/>
                  </a:lnTo>
                  <a:lnTo>
                    <a:pt x="16306" y="223603"/>
                  </a:lnTo>
                  <a:lnTo>
                    <a:pt x="12017" y="283378"/>
                  </a:lnTo>
                  <a:lnTo>
                    <a:pt x="10824" y="340246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27751" y="2310354"/>
              <a:ext cx="326384" cy="448652"/>
            </a:xfrm>
            <a:custGeom>
              <a:avLst/>
              <a:gdLst/>
              <a:ahLst/>
              <a:cxnLst/>
              <a:rect l="0" t="0" r="0" b="0"/>
              <a:pathLst>
                <a:path w="326384" h="448652">
                  <a:moveTo>
                    <a:pt x="0" y="79615"/>
                  </a:moveTo>
                  <a:lnTo>
                    <a:pt x="20244" y="35652"/>
                  </a:lnTo>
                  <a:lnTo>
                    <a:pt x="44993" y="10957"/>
                  </a:lnTo>
                  <a:lnTo>
                    <a:pt x="67570" y="2307"/>
                  </a:lnTo>
                  <a:lnTo>
                    <a:pt x="80142" y="0"/>
                  </a:lnTo>
                  <a:lnTo>
                    <a:pt x="100350" y="3676"/>
                  </a:lnTo>
                  <a:lnTo>
                    <a:pt x="109014" y="7932"/>
                  </a:lnTo>
                  <a:lnTo>
                    <a:pt x="121760" y="22019"/>
                  </a:lnTo>
                  <a:lnTo>
                    <a:pt x="150522" y="79396"/>
                  </a:lnTo>
                  <a:lnTo>
                    <a:pt x="162622" y="127253"/>
                  </a:lnTo>
                  <a:lnTo>
                    <a:pt x="166727" y="178477"/>
                  </a:lnTo>
                  <a:lnTo>
                    <a:pt x="166774" y="230700"/>
                  </a:lnTo>
                  <a:lnTo>
                    <a:pt x="159899" y="282048"/>
                  </a:lnTo>
                  <a:lnTo>
                    <a:pt x="143975" y="341913"/>
                  </a:lnTo>
                  <a:lnTo>
                    <a:pt x="111853" y="403321"/>
                  </a:lnTo>
                  <a:lnTo>
                    <a:pt x="81020" y="436361"/>
                  </a:lnTo>
                  <a:lnTo>
                    <a:pt x="71561" y="443788"/>
                  </a:lnTo>
                  <a:lnTo>
                    <a:pt x="61745" y="447569"/>
                  </a:lnTo>
                  <a:lnTo>
                    <a:pt x="41480" y="448651"/>
                  </a:lnTo>
                  <a:lnTo>
                    <a:pt x="23895" y="442112"/>
                  </a:lnTo>
                  <a:lnTo>
                    <a:pt x="15930" y="437093"/>
                  </a:lnTo>
                  <a:lnTo>
                    <a:pt x="10620" y="429068"/>
                  </a:lnTo>
                  <a:lnTo>
                    <a:pt x="4720" y="407672"/>
                  </a:lnTo>
                  <a:lnTo>
                    <a:pt x="6988" y="374909"/>
                  </a:lnTo>
                  <a:lnTo>
                    <a:pt x="15194" y="356696"/>
                  </a:lnTo>
                  <a:lnTo>
                    <a:pt x="27810" y="340802"/>
                  </a:lnTo>
                  <a:lnTo>
                    <a:pt x="45116" y="325939"/>
                  </a:lnTo>
                  <a:lnTo>
                    <a:pt x="67625" y="317774"/>
                  </a:lnTo>
                  <a:lnTo>
                    <a:pt x="92056" y="315315"/>
                  </a:lnTo>
                  <a:lnTo>
                    <a:pt x="147043" y="326278"/>
                  </a:lnTo>
                  <a:lnTo>
                    <a:pt x="197848" y="331109"/>
                  </a:lnTo>
                  <a:lnTo>
                    <a:pt x="249824" y="328944"/>
                  </a:lnTo>
                  <a:lnTo>
                    <a:pt x="283422" y="317656"/>
                  </a:lnTo>
                  <a:lnTo>
                    <a:pt x="302610" y="305904"/>
                  </a:lnTo>
                  <a:lnTo>
                    <a:pt x="326383" y="279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96249" y="2695295"/>
              <a:ext cx="35411" cy="178985"/>
            </a:xfrm>
            <a:custGeom>
              <a:avLst/>
              <a:gdLst/>
              <a:ahLst/>
              <a:cxnLst/>
              <a:rect l="0" t="0" r="0" b="0"/>
              <a:pathLst>
                <a:path w="35411" h="178985">
                  <a:moveTo>
                    <a:pt x="0" y="0"/>
                  </a:moveTo>
                  <a:lnTo>
                    <a:pt x="9574" y="24046"/>
                  </a:lnTo>
                  <a:lnTo>
                    <a:pt x="29663" y="58779"/>
                  </a:lnTo>
                  <a:lnTo>
                    <a:pt x="35410" y="83446"/>
                  </a:lnTo>
                  <a:lnTo>
                    <a:pt x="29568" y="134289"/>
                  </a:lnTo>
                  <a:lnTo>
                    <a:pt x="20459" y="161452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06819" y="232679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2723" y="37478"/>
                  </a:lnTo>
                  <a:lnTo>
                    <a:pt x="10961" y="100079"/>
                  </a:lnTo>
                  <a:lnTo>
                    <a:pt x="10657" y="153915"/>
                  </a:lnTo>
                  <a:lnTo>
                    <a:pt x="10566" y="212500"/>
                  </a:lnTo>
                  <a:lnTo>
                    <a:pt x="10539" y="268723"/>
                  </a:lnTo>
                  <a:lnTo>
                    <a:pt x="9360" y="33171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44925" y="2326267"/>
              <a:ext cx="207623" cy="350266"/>
            </a:xfrm>
            <a:custGeom>
              <a:avLst/>
              <a:gdLst/>
              <a:ahLst/>
              <a:cxnLst/>
              <a:rect l="0" t="0" r="0" b="0"/>
              <a:pathLst>
                <a:path w="207623" h="350266">
                  <a:moveTo>
                    <a:pt x="125106" y="531"/>
                  </a:moveTo>
                  <a:lnTo>
                    <a:pt x="93824" y="10106"/>
                  </a:lnTo>
                  <a:lnTo>
                    <a:pt x="55418" y="39934"/>
                  </a:lnTo>
                  <a:lnTo>
                    <a:pt x="19887" y="94121"/>
                  </a:lnTo>
                  <a:lnTo>
                    <a:pt x="12846" y="105038"/>
                  </a:lnTo>
                  <a:lnTo>
                    <a:pt x="2936" y="153938"/>
                  </a:lnTo>
                  <a:lnTo>
                    <a:pt x="0" y="201703"/>
                  </a:lnTo>
                  <a:lnTo>
                    <a:pt x="4719" y="251080"/>
                  </a:lnTo>
                  <a:lnTo>
                    <a:pt x="17964" y="303356"/>
                  </a:lnTo>
                  <a:lnTo>
                    <a:pt x="29135" y="325802"/>
                  </a:lnTo>
                  <a:lnTo>
                    <a:pt x="45018" y="341238"/>
                  </a:lnTo>
                  <a:lnTo>
                    <a:pt x="54166" y="346992"/>
                  </a:lnTo>
                  <a:lnTo>
                    <a:pt x="73689" y="350265"/>
                  </a:lnTo>
                  <a:lnTo>
                    <a:pt x="83809" y="349501"/>
                  </a:lnTo>
                  <a:lnTo>
                    <a:pt x="101292" y="342412"/>
                  </a:lnTo>
                  <a:lnTo>
                    <a:pt x="131580" y="318797"/>
                  </a:lnTo>
                  <a:lnTo>
                    <a:pt x="158924" y="283197"/>
                  </a:lnTo>
                  <a:lnTo>
                    <a:pt x="186217" y="231946"/>
                  </a:lnTo>
                  <a:lnTo>
                    <a:pt x="203554" y="173191"/>
                  </a:lnTo>
                  <a:lnTo>
                    <a:pt x="207622" y="123699"/>
                  </a:lnTo>
                  <a:lnTo>
                    <a:pt x="205876" y="67581"/>
                  </a:lnTo>
                  <a:lnTo>
                    <a:pt x="199608" y="45539"/>
                  </a:lnTo>
                  <a:lnTo>
                    <a:pt x="189023" y="27943"/>
                  </a:lnTo>
                  <a:lnTo>
                    <a:pt x="164321" y="4883"/>
                  </a:lnTo>
                  <a:lnTo>
                    <a:pt x="153589" y="1093"/>
                  </a:lnTo>
                  <a:lnTo>
                    <a:pt x="129186" y="0"/>
                  </a:lnTo>
                  <a:lnTo>
                    <a:pt x="94729" y="11552"/>
                  </a:lnTo>
                  <a:lnTo>
                    <a:pt x="82359" y="20247"/>
                  </a:lnTo>
                  <a:lnTo>
                    <a:pt x="72463" y="32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839838" y="1326590"/>
            <a:ext cx="926279" cy="663297"/>
            <a:chOff x="6839838" y="1326590"/>
            <a:chExt cx="926279" cy="663297"/>
          </a:xfrm>
        </p:grpSpPr>
        <p:sp>
          <p:nvSpPr>
            <p:cNvPr id="60" name="Freeform 59"/>
            <p:cNvSpPr/>
            <p:nvPr/>
          </p:nvSpPr>
          <p:spPr>
            <a:xfrm>
              <a:off x="6839838" y="1326590"/>
              <a:ext cx="264145" cy="448316"/>
            </a:xfrm>
            <a:custGeom>
              <a:avLst/>
              <a:gdLst/>
              <a:ahLst/>
              <a:cxnLst/>
              <a:rect l="0" t="0" r="0" b="0"/>
              <a:pathLst>
                <a:path w="264145" h="448316">
                  <a:moveTo>
                    <a:pt x="214255" y="0"/>
                  </a:moveTo>
                  <a:lnTo>
                    <a:pt x="203077" y="11179"/>
                  </a:lnTo>
                  <a:lnTo>
                    <a:pt x="185110" y="16667"/>
                  </a:lnTo>
                  <a:lnTo>
                    <a:pt x="121943" y="20479"/>
                  </a:lnTo>
                  <a:lnTo>
                    <a:pt x="66645" y="20943"/>
                  </a:lnTo>
                  <a:lnTo>
                    <a:pt x="16252" y="26624"/>
                  </a:lnTo>
                  <a:lnTo>
                    <a:pt x="8554" y="32957"/>
                  </a:lnTo>
                  <a:lnTo>
                    <a:pt x="0" y="52472"/>
                  </a:lnTo>
                  <a:lnTo>
                    <a:pt x="1744" y="110364"/>
                  </a:lnTo>
                  <a:lnTo>
                    <a:pt x="6421" y="164953"/>
                  </a:lnTo>
                  <a:lnTo>
                    <a:pt x="9019" y="176650"/>
                  </a:lnTo>
                  <a:lnTo>
                    <a:pt x="14260" y="182107"/>
                  </a:lnTo>
                  <a:lnTo>
                    <a:pt x="21264" y="183406"/>
                  </a:lnTo>
                  <a:lnTo>
                    <a:pt x="78004" y="167920"/>
                  </a:lnTo>
                  <a:lnTo>
                    <a:pt x="99887" y="163539"/>
                  </a:lnTo>
                  <a:lnTo>
                    <a:pt x="160185" y="173167"/>
                  </a:lnTo>
                  <a:lnTo>
                    <a:pt x="192775" y="182850"/>
                  </a:lnTo>
                  <a:lnTo>
                    <a:pt x="210947" y="195910"/>
                  </a:lnTo>
                  <a:lnTo>
                    <a:pt x="247744" y="235762"/>
                  </a:lnTo>
                  <a:lnTo>
                    <a:pt x="257605" y="254522"/>
                  </a:lnTo>
                  <a:lnTo>
                    <a:pt x="264144" y="290403"/>
                  </a:lnTo>
                  <a:lnTo>
                    <a:pt x="260492" y="336260"/>
                  </a:lnTo>
                  <a:lnTo>
                    <a:pt x="240373" y="387346"/>
                  </a:lnTo>
                  <a:lnTo>
                    <a:pt x="206978" y="436317"/>
                  </a:lnTo>
                  <a:lnTo>
                    <a:pt x="186844" y="445433"/>
                  </a:lnTo>
                  <a:lnTo>
                    <a:pt x="161129" y="448315"/>
                  </a:lnTo>
                  <a:lnTo>
                    <a:pt x="100079" y="440633"/>
                  </a:lnTo>
                  <a:lnTo>
                    <a:pt x="42613" y="427850"/>
                  </a:lnTo>
                  <a:lnTo>
                    <a:pt x="142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12021" y="1800373"/>
              <a:ext cx="81527" cy="189514"/>
            </a:xfrm>
            <a:custGeom>
              <a:avLst/>
              <a:gdLst/>
              <a:ahLst/>
              <a:cxnLst/>
              <a:rect l="0" t="0" r="0" b="0"/>
              <a:pathLst>
                <a:path w="81527" h="189514">
                  <a:moveTo>
                    <a:pt x="0" y="0"/>
                  </a:moveTo>
                  <a:lnTo>
                    <a:pt x="38373" y="29308"/>
                  </a:lnTo>
                  <a:lnTo>
                    <a:pt x="65465" y="64801"/>
                  </a:lnTo>
                  <a:lnTo>
                    <a:pt x="78148" y="96409"/>
                  </a:lnTo>
                  <a:lnTo>
                    <a:pt x="81526" y="121617"/>
                  </a:lnTo>
                  <a:lnTo>
                    <a:pt x="76788" y="145299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71496" y="1347647"/>
              <a:ext cx="194621" cy="455867"/>
            </a:xfrm>
            <a:custGeom>
              <a:avLst/>
              <a:gdLst/>
              <a:ahLst/>
              <a:cxnLst/>
              <a:rect l="0" t="0" r="0" b="0"/>
              <a:pathLst>
                <a:path w="194621" h="455867">
                  <a:moveTo>
                    <a:pt x="135364" y="0"/>
                  </a:moveTo>
                  <a:lnTo>
                    <a:pt x="106683" y="53875"/>
                  </a:lnTo>
                  <a:lnTo>
                    <a:pt x="68322" y="117092"/>
                  </a:lnTo>
                  <a:lnTo>
                    <a:pt x="40536" y="172521"/>
                  </a:lnTo>
                  <a:lnTo>
                    <a:pt x="18106" y="233860"/>
                  </a:lnTo>
                  <a:lnTo>
                    <a:pt x="6124" y="282462"/>
                  </a:lnTo>
                  <a:lnTo>
                    <a:pt x="0" y="344051"/>
                  </a:lnTo>
                  <a:lnTo>
                    <a:pt x="1279" y="390630"/>
                  </a:lnTo>
                  <a:lnTo>
                    <a:pt x="9870" y="411869"/>
                  </a:lnTo>
                  <a:lnTo>
                    <a:pt x="27861" y="436981"/>
                  </a:lnTo>
                  <a:lnTo>
                    <a:pt x="53598" y="453650"/>
                  </a:lnTo>
                  <a:lnTo>
                    <a:pt x="73286" y="455866"/>
                  </a:lnTo>
                  <a:lnTo>
                    <a:pt x="92567" y="451782"/>
                  </a:lnTo>
                  <a:lnTo>
                    <a:pt x="136892" y="423601"/>
                  </a:lnTo>
                  <a:lnTo>
                    <a:pt x="150861" y="407026"/>
                  </a:lnTo>
                  <a:lnTo>
                    <a:pt x="185323" y="344006"/>
                  </a:lnTo>
                  <a:lnTo>
                    <a:pt x="194620" y="301189"/>
                  </a:lnTo>
                  <a:lnTo>
                    <a:pt x="194255" y="257697"/>
                  </a:lnTo>
                  <a:lnTo>
                    <a:pt x="192172" y="245498"/>
                  </a:lnTo>
                  <a:lnTo>
                    <a:pt x="187274" y="236195"/>
                  </a:lnTo>
                  <a:lnTo>
                    <a:pt x="172473" y="222739"/>
                  </a:lnTo>
                  <a:lnTo>
                    <a:pt x="163613" y="219852"/>
                  </a:lnTo>
                  <a:lnTo>
                    <a:pt x="144410" y="219765"/>
                  </a:lnTo>
                  <a:lnTo>
                    <a:pt x="113868" y="231882"/>
                  </a:lnTo>
                  <a:lnTo>
                    <a:pt x="88180" y="255879"/>
                  </a:lnTo>
                  <a:lnTo>
                    <a:pt x="38699" y="316136"/>
                  </a:lnTo>
                  <a:lnTo>
                    <a:pt x="1955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2014-10-27T16:07:37Z</dcterms:created>
  <dcterms:modified xsi:type="dcterms:W3CDTF">2014-10-27T16:08:24Z</dcterms:modified>
</cp:coreProperties>
</file>